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3.xml.rels" ContentType="application/vnd.openxmlformats-package.relationships+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_rels/notesSlide6.xml.rels" ContentType="application/vnd.openxmlformats-package.relationships+xml"/>
  <Override PartName="/ppt/notesSlides/_rels/notesSlide15.xml.rels" ContentType="application/vnd.openxmlformats-package.relationships+xml"/>
  <Override PartName="/ppt/notesSlides/_rels/notesSlide13.xml.rels" ContentType="application/vnd.openxmlformats-package.relationships+xml"/>
  <Override PartName="/ppt/notesSlides/_rels/notesSlide7.xml.rels" ContentType="application/vnd.openxmlformats-package.relationships+xml"/>
  <Override PartName="/ppt/notesSlides/_rels/notesSlide16.xml.rels" ContentType="application/vnd.openxmlformats-package.relationships+xml"/>
  <Override PartName="/ppt/notesSlides/_rels/notesSlide18.xml.rels" ContentType="application/vnd.openxmlformats-package.relationships+xml"/>
  <Override PartName="/ppt/notesSlides/_rels/notesSlide12.xml.rels" ContentType="application/vnd.openxmlformats-package.relationships+xml"/>
  <Override PartName="/ppt/notesSlides/_rels/notesSlide5.xml.rels" ContentType="application/vnd.openxmlformats-package.relationships+xml"/>
  <Override PartName="/ppt/notesSlides/_rels/notesSlide23.xml.rels" ContentType="application/vnd.openxmlformats-package.relationships+xml"/>
  <Override PartName="/ppt/notesSlides/_rels/notesSlide3.xml.rels" ContentType="application/vnd.openxmlformats-package.relationships+xml"/>
  <Override PartName="/ppt/notesSlides/_rels/notesSlide20.xml.rels" ContentType="application/vnd.openxmlformats-package.relationships+xml"/>
  <Override PartName="/ppt/notesSlides/_rels/notesSlide19.xml.rels" ContentType="application/vnd.openxmlformats-package.relationships+xml"/>
  <Override PartName="/ppt/notesSlides/_rels/notesSlide21.xml.rels" ContentType="application/vnd.openxmlformats-package.relationships+xml"/>
  <Override PartName="/ppt/notesSlides/_rels/notesSlide24.xml.rels" ContentType="application/vnd.openxmlformats-package.relationships+xml"/>
  <Override PartName="/ppt/notesSlides/_rels/notesSlide22.xml.rels" ContentType="application/vnd.openxmlformats-package.relationships+xml"/>
  <Override PartName="/ppt/notesSlides/_rels/notesSlide25.xml.rels" ContentType="application/vnd.openxmlformats-package.relationships+xml"/>
  <Override PartName="/ppt/notesSlides/_rels/notesSlide1.xml.rels" ContentType="application/vnd.openxmlformats-package.relationships+xml"/>
  <Override PartName="/ppt/notesSlides/_rels/notesSlide14.xml.rels" ContentType="application/vnd.openxmlformats-package.relationships+xml"/>
  <Override PartName="/ppt/notesSlides/notesSlide20.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1.xml" ContentType="application/vnd.openxmlformats-officedocument.presentationml.notesSlide+xml"/>
  <Override PartName="/ppt/notesSlides/notesSlide25.xml" ContentType="application/vnd.openxmlformats-officedocument.presentationml.notesSlide+xml"/>
  <Override PartName="/ppt/notesSlides/notesSlide13.xml" ContentType="application/vnd.openxmlformats-officedocument.presentationml.notesSlide+xml"/>
  <Override PartName="/ppt/notesSlides/notesSlide16.xml" ContentType="application/vnd.openxmlformats-officedocument.presentationml.notesSlide+xml"/>
  <Override PartName="/ppt/notesSlides/notesSlide7.xml" ContentType="application/vnd.openxmlformats-officedocument.presentationml.notesSlide+xml"/>
  <Override PartName="/ppt/notesSlides/notesSlide24.xml" ContentType="application/vnd.openxmlformats-officedocument.presentationml.notesSlide+xml"/>
  <Override PartName="/ppt/notesSlides/notesSlide23.xml" ContentType="application/vnd.openxmlformats-officedocument.presentationml.notesSlide+xml"/>
  <Override PartName="/ppt/notesSlides/notesSlide22.xml" ContentType="application/vnd.openxmlformats-officedocument.presentationml.notesSlide+xml"/>
  <Override PartName="/ppt/notesSlides/notesSlide1.xml" ContentType="application/vnd.openxmlformats-officedocument.presentationml.notesSlide+xml"/>
  <Override PartName="/ppt/notesSlides/notesSlide12.xml" ContentType="application/vnd.openxmlformats-officedocument.presentationml.notesSlide+xml"/>
  <Override PartName="/ppt/notesSlides/notesSlide3.xml" ContentType="application/vnd.openxmlformats-officedocument.presentationml.notesSlide+xml"/>
  <Override PartName="/ppt/notesSlides/notesSlide5.xml" ContentType="application/vnd.openxmlformats-officedocument.presentationml.notesSlide+xml"/>
  <Override PartName="/ppt/notesSlides/notesSlide14.xml" ContentType="application/vnd.openxmlformats-officedocument.presentationml.notesSlide+xml"/>
  <Override PartName="/ppt/notesSlides/notesSlide6.xml" ContentType="application/vnd.openxmlformats-officedocument.presentationml.notesSlide+xml"/>
  <Override PartName="/ppt/notesSlides/notesSlide15.xml" ContentType="application/vnd.openxmlformats-officedocument.presentationml.notesSlide+xml"/>
  <Override PartName="/ppt/_rels/presentation.xml.rels" ContentType="application/vnd.openxmlformats-package.relationships+xml"/>
  <Override PartName="/ppt/slideLayouts/_rels/slideLayout19.xml.rels" ContentType="application/vnd.openxmlformats-package.relationships+xml"/>
  <Override PartName="/ppt/slideLayouts/_rels/slideLayout13.xml.rels" ContentType="application/vnd.openxmlformats-package.relationships+xml"/>
  <Override PartName="/ppt/slideLayouts/_rels/slideLayout23.xml.rels" ContentType="application/vnd.openxmlformats-package.relationships+xml"/>
  <Override PartName="/ppt/slideLayouts/_rels/slideLayout30.xml.rels" ContentType="application/vnd.openxmlformats-package.relationships+xml"/>
  <Override PartName="/ppt/slideLayouts/_rels/slideLayout14.xml.rels" ContentType="application/vnd.openxmlformats-package.relationships+xml"/>
  <Override PartName="/ppt/slideLayouts/_rels/slideLayout29.xml.rels" ContentType="application/vnd.openxmlformats-package.relationships+xml"/>
  <Override PartName="/ppt/slideLayouts/_rels/slideLayout10.xml.rels" ContentType="application/vnd.openxmlformats-package.relationships+xml"/>
  <Override PartName="/ppt/slideLayouts/_rels/slideLayout25.xml.rels" ContentType="application/vnd.openxmlformats-package.relationships+xml"/>
  <Override PartName="/ppt/slideLayouts/_rels/slideLayout16.xml.rels" ContentType="application/vnd.openxmlformats-package.relationships+xml"/>
  <Override PartName="/ppt/slideLayouts/_rels/slideLayout32.xml.rels" ContentType="application/vnd.openxmlformats-package.relationships+xml"/>
  <Override PartName="/ppt/slideLayouts/_rels/slideLayout34.xml.rels" ContentType="application/vnd.openxmlformats-package.relationships+xml"/>
  <Override PartName="/ppt/slideLayouts/_rels/slideLayout20.xml.rels" ContentType="application/vnd.openxmlformats-package.relationships+xml"/>
  <Override PartName="/ppt/slideLayouts/_rels/slideLayout35.xml.rels" ContentType="application/vnd.openxmlformats-package.relationships+xml"/>
  <Override PartName="/ppt/slideLayouts/_rels/slideLayout33.xml.rels" ContentType="application/vnd.openxmlformats-package.relationships+xml"/>
  <Override PartName="/ppt/slideLayouts/_rels/slideLayout3.xml.rels" ContentType="application/vnd.openxmlformats-package.relationships+xml"/>
  <Override PartName="/ppt/slideLayouts/_rels/slideLayout9.xml.rels" ContentType="application/vnd.openxmlformats-package.relationships+xml"/>
  <Override PartName="/ppt/slideLayouts/_rels/slideLayout24.xml.rels" ContentType="application/vnd.openxmlformats-package.relationships+xml"/>
  <Override PartName="/ppt/slideLayouts/_rels/slideLayout15.xml.rels" ContentType="application/vnd.openxmlformats-package.relationships+xml"/>
  <Override PartName="/ppt/slideLayouts/_rels/slideLayout31.xml.rels" ContentType="application/vnd.openxmlformats-package.relationships+xml"/>
  <Override PartName="/ppt/slideLayouts/_rels/slideLayout2.xml.rels" ContentType="application/vnd.openxmlformats-package.relationships+xml"/>
  <Override PartName="/ppt/slideLayouts/_rels/slideLayout8.xml.rels" ContentType="application/vnd.openxmlformats-package.relationships+xml"/>
  <Override PartName="/ppt/slideLayouts/_rels/slideLayout22.xml.rels" ContentType="application/vnd.openxmlformats-package.relationships+xml"/>
  <Override PartName="/ppt/slideLayouts/_rels/slideLayout28.xml.rels" ContentType="application/vnd.openxmlformats-package.relationships+xml"/>
  <Override PartName="/ppt/slideLayouts/_rels/slideLayout7.xml.rels" ContentType="application/vnd.openxmlformats-package.relationships+xml"/>
  <Override PartName="/ppt/slideLayouts/_rels/slideLayout1.xml.rels" ContentType="application/vnd.openxmlformats-package.relationships+xml"/>
  <Override PartName="/ppt/slideLayouts/_rels/slideLayout6.xml.rels" ContentType="application/vnd.openxmlformats-package.relationships+xml"/>
  <Override PartName="/ppt/slideLayouts/_rels/slideLayout36.xml.rels" ContentType="application/vnd.openxmlformats-package.relationships+xml"/>
  <Override PartName="/ppt/slideLayouts/_rels/slideLayout21.xml.rels" ContentType="application/vnd.openxmlformats-package.relationships+xml"/>
  <Override PartName="/ppt/slideLayouts/_rels/slideLayout27.xml.rels" ContentType="application/vnd.openxmlformats-package.relationships+xml"/>
  <Override PartName="/ppt/slideLayouts/_rels/slideLayout5.xml.rels" ContentType="application/vnd.openxmlformats-package.relationships+xml"/>
  <Override PartName="/ppt/slideLayouts/_rels/slideLayout18.xml.rels" ContentType="application/vnd.openxmlformats-package.relationships+xml"/>
  <Override PartName="/ppt/slideLayouts/_rels/slideLayout12.xml.rels" ContentType="application/vnd.openxmlformats-package.relationships+xml"/>
  <Override PartName="/ppt/slideLayouts/_rels/slideLayout4.xml.rels" ContentType="application/vnd.openxmlformats-package.relationships+xml"/>
  <Override PartName="/ppt/slideLayouts/_rels/slideLayout17.xml.rels" ContentType="application/vnd.openxmlformats-package.relationships+xml"/>
  <Override PartName="/ppt/slideLayouts/_rels/slideLayout11.xml.rels" ContentType="application/vnd.openxmlformats-package.relationships+xml"/>
  <Override PartName="/ppt/slideLayouts/_rels/slideLayout26.xml.rels" ContentType="application/vnd.openxmlformats-package.relationships+xml"/>
  <Override PartName="/ppt/slideLayouts/slideLayout29.xml" ContentType="application/vnd.openxmlformats-officedocument.presentationml.slideLayout+xml"/>
  <Override PartName="/ppt/slideLayouts/slideLayout9.xml" ContentType="application/vnd.openxmlformats-officedocument.presentationml.slideLayout+xml"/>
  <Override PartName="/ppt/slideLayouts/slideLayout28.xml" ContentType="application/vnd.openxmlformats-officedocument.presentationml.slideLayout+xml"/>
  <Override PartName="/ppt/slideLayouts/slideLayout8.xml" ContentType="application/vnd.openxmlformats-officedocument.presentationml.slideLayout+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27.xml" ContentType="application/vnd.openxmlformats-officedocument.presentationml.slideLayout+xml"/>
  <Override PartName="/ppt/slideLayouts/slideLayout7.xml" ContentType="application/vnd.openxmlformats-officedocument.presentationml.slideLayout+xml"/>
  <Override PartName="/ppt/slideLayouts/slideLayout33.xml" ContentType="application/vnd.openxmlformats-officedocument.presentationml.slideLayout+xml"/>
  <Override PartName="/ppt/slideLayouts/slideLayout10.xml" ContentType="application/vnd.openxmlformats-officedocument.presentationml.slideLayout+xml"/>
  <Override PartName="/ppt/slideLayouts/slideLayout34.xml" ContentType="application/vnd.openxmlformats-officedocument.presentationml.slideLayout+xml"/>
  <Override PartName="/ppt/slideLayouts/slideLayout11.xml" ContentType="application/vnd.openxmlformats-officedocument.presentationml.slideLayout+xml"/>
  <Override PartName="/ppt/slideLayouts/slideLayout35.xml" ContentType="application/vnd.openxmlformats-officedocument.presentationml.slideLayout+xml"/>
  <Override PartName="/ppt/slideLayouts/slideLayout12.xml" ContentType="application/vnd.openxmlformats-officedocument.presentationml.slideLayout+xml"/>
  <Override PartName="/ppt/slideLayouts/slideLayout36.xml" ContentType="application/vnd.openxmlformats-officedocument.presentationml.slideLayout+xml"/>
  <Override PartName="/ppt/slideLayouts/slideLayout26.xml" ContentType="application/vnd.openxmlformats-officedocument.presentationml.slideLayout+xml"/>
  <Override PartName="/ppt/slideLayouts/slideLayout6.xml" ContentType="application/vnd.openxmlformats-officedocument.presentationml.slideLayout+xml"/>
  <Override PartName="/ppt/slideLayouts/slideLayout25.xml" ContentType="application/vnd.openxmlformats-officedocument.presentationml.slideLayout+xml"/>
  <Override PartName="/ppt/slideLayouts/slideLayout5.xml" ContentType="application/vnd.openxmlformats-officedocument.presentationml.slideLayout+xml"/>
  <Override PartName="/ppt/slideLayouts/slideLayout24.xml" ContentType="application/vnd.openxmlformats-officedocument.presentationml.slideLayout+xml"/>
  <Override PartName="/ppt/slideLayouts/slideLayout4.xml" ContentType="application/vnd.openxmlformats-officedocument.presentationml.slideLayout+xml"/>
  <Override PartName="/ppt/slideLayouts/slideLayout23.xml" ContentType="application/vnd.openxmlformats-officedocument.presentationml.slideLayout+xml"/>
  <Override PartName="/ppt/slideLayouts/slideLayout3.xml" ContentType="application/vnd.openxmlformats-officedocument.presentationml.slideLayout+xml"/>
  <Override PartName="/ppt/slideLayouts/slideLayout19.xml" ContentType="application/vnd.openxmlformats-officedocument.presentationml.slideLayout+xml"/>
  <Override PartName="/ppt/slideLayouts/slideLayout22.xml" ContentType="application/vnd.openxmlformats-officedocument.presentationml.slideLayout+xml"/>
  <Override PartName="/ppt/slideLayouts/slideLayout2.xml" ContentType="application/vnd.openxmlformats-officedocument.presentationml.slideLayout+xml"/>
  <Override PartName="/ppt/slideLayouts/slideLayout18.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1.xml" ContentType="application/vnd.openxmlformats-officedocument.presentationml.slideLayout+xml"/>
  <Override PartName="/ppt/slideLayouts/slideLayout17.xml" ContentType="application/vnd.openxmlformats-officedocument.presentationml.slideLayout+xml"/>
  <Override PartName="/ppt/media/image23.png" ContentType="image/png"/>
  <Override PartName="/ppt/media/image22.png" ContentType="image/png"/>
  <Override PartName="/ppt/media/image21.png" ContentType="image/png"/>
  <Override PartName="/ppt/media/image19.png" ContentType="image/png"/>
  <Override PartName="/ppt/media/image20.png" ContentType="image/png"/>
  <Override PartName="/ppt/media/image18.png" ContentType="image/png"/>
  <Override PartName="/ppt/media/image17.png" ContentType="image/png"/>
  <Override PartName="/ppt/media/image16.png" ContentType="image/png"/>
  <Override PartName="/ppt/media/image15.png" ContentType="image/png"/>
  <Override PartName="/ppt/media/image14.png" ContentType="image/png"/>
  <Override PartName="/ppt/media/image24.png" ContentType="image/png"/>
  <Override PartName="/ppt/media/image1.png" ContentType="image/png"/>
  <Override PartName="/ppt/media/image31.png" ContentType="image/png"/>
  <Override PartName="/ppt/media/image25.png" ContentType="image/png"/>
  <Override PartName="/ppt/media/image2.png" ContentType="image/png"/>
  <Override PartName="/ppt/media/image32.png" ContentType="image/png"/>
  <Override PartName="/ppt/media/image26.png" ContentType="image/png"/>
  <Override PartName="/ppt/media/image3.png" ContentType="image/png"/>
  <Override PartName="/ppt/media/image33.png" ContentType="image/png"/>
  <Override PartName="/ppt/media/image27.png" ContentType="image/png"/>
  <Override PartName="/ppt/media/image13.png" ContentType="image/png"/>
  <Override PartName="/ppt/media/image50.png" ContentType="image/png"/>
  <Override PartName="/ppt/media/image40.png" ContentType="image/png"/>
  <Override PartName="/ppt/media/image4.png" ContentType="image/png"/>
  <Override PartName="/ppt/media/image34.png" ContentType="image/png"/>
  <Override PartName="/ppt/media/image41.png" ContentType="image/png"/>
  <Override PartName="/ppt/media/image9.png" ContentType="image/png"/>
  <Override PartName="/ppt/media/image39.png" ContentType="image/png"/>
  <Override PartName="/ppt/media/image30.png" ContentType="image/png"/>
  <Override PartName="/ppt/media/image28.png" ContentType="image/png"/>
  <Override PartName="/ppt/media/image42.png" ContentType="image/png"/>
  <Override PartName="/ppt/media/image43.png" ContentType="image/png"/>
  <Override PartName="/ppt/media/image44.png" ContentType="image/png"/>
  <Override PartName="/ppt/media/image45.png" ContentType="image/png"/>
  <Override PartName="/ppt/media/image46.png" ContentType="image/png"/>
  <Override PartName="/ppt/media/image48.png" ContentType="image/png"/>
  <Override PartName="/ppt/media/image11.png" ContentType="image/png"/>
  <Override PartName="/ppt/media/image38.png" ContentType="image/png"/>
  <Override PartName="/ppt/media/image8.png" ContentType="image/png"/>
  <Override PartName="/ppt/media/image49.png" ContentType="image/png"/>
  <Override PartName="/ppt/media/image12.png" ContentType="image/png"/>
  <Override PartName="/ppt/media/image10.png" ContentType="image/png"/>
  <Override PartName="/ppt/media/image47.png" ContentType="image/png"/>
  <Override PartName="/ppt/media/image37.png" ContentType="image/png"/>
  <Override PartName="/ppt/media/image7.png" ContentType="image/png"/>
  <Override PartName="/ppt/media/image36.png" ContentType="image/png"/>
  <Override PartName="/ppt/media/image6.png" ContentType="image/png"/>
  <Override PartName="/ppt/media/image29.png" ContentType="image/png"/>
  <Override PartName="/ppt/media/image5.png" ContentType="image/png"/>
  <Override PartName="/ppt/media/image35.png" ContentType="image/png"/>
  <Override PartName="/ppt/notesMasters/_rels/notesMaster1.xml.rels" ContentType="application/vnd.openxmlformats-package.relationships+xml"/>
  <Override PartName="/ppt/notesMasters/notesMaster1.xml" ContentType="application/vnd.openxmlformats-officedocument.presentationml.notesMaster+xml"/>
  <Override PartName="/ppt/slides/slide13.xml" ContentType="application/vnd.openxmlformats-officedocument.presentationml.slide+xml"/>
  <Override PartName="/ppt/slides/slide12.xml" ContentType="application/vnd.openxmlformats-officedocument.presentationml.slide+xml"/>
  <Override PartName="/ppt/slides/slide9.xml" ContentType="application/vnd.openxmlformats-officedocument.presentationml.slide+xml"/>
  <Override PartName="/ppt/slides/slide11.xml" ContentType="application/vnd.openxmlformats-officedocument.presentationml.slide+xml"/>
  <Override PartName="/ppt/slides/slide8.xml" ContentType="application/vnd.openxmlformats-officedocument.presentationml.slide+xml"/>
  <Override PartName="/ppt/slides/slide10.xml" ContentType="application/vnd.openxmlformats-officedocument.presentationml.slide+xml"/>
  <Override PartName="/ppt/slides/slide7.xml" ContentType="application/vnd.openxmlformats-officedocument.presentationml.slide+xml"/>
  <Override PartName="/ppt/slides/slide6.xml" ContentType="application/vnd.openxmlformats-officedocument.presentationml.slide+xml"/>
  <Override PartName="/ppt/slides/slide5.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2.xml" ContentType="application/vnd.openxmlformats-officedocument.presentationml.slide+xml"/>
  <Override PartName="/ppt/slides/slide25.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22.xml" ContentType="application/vnd.openxmlformats-officedocument.presentationml.slide+xml"/>
  <Override PartName="/ppt/slides/slide21.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18.xml" ContentType="application/vnd.openxmlformats-officedocument.presentationml.slide+xml"/>
  <Override PartName="/ppt/slides/slide17.xml" ContentType="application/vnd.openxmlformats-officedocument.presentationml.slide+xml"/>
  <Override PartName="/ppt/slides/_rels/slide1.xml.rels" ContentType="application/vnd.openxmlformats-package.relationships+xml"/>
  <Override PartName="/ppt/slides/_rels/slide16.xml.rels" ContentType="application/vnd.openxmlformats-package.relationships+xml"/>
  <Override PartName="/ppt/slides/_rels/slide17.xml.rels" ContentType="application/vnd.openxmlformats-package.relationships+xml"/>
  <Override PartName="/ppt/slides/_rels/slide18.xml.rels" ContentType="application/vnd.openxmlformats-package.relationships+xml"/>
  <Override PartName="/ppt/slides/_rels/slide20.xml.rels" ContentType="application/vnd.openxmlformats-package.relationships+xml"/>
  <Override PartName="/ppt/slides/_rels/slide2.xml.rels" ContentType="application/vnd.openxmlformats-package.relationships+xml"/>
  <Override PartName="/ppt/slides/_rels/slide19.xml.rels" ContentType="application/vnd.openxmlformats-package.relationships+xml"/>
  <Override PartName="/ppt/slides/_rels/slide21.xml.rels" ContentType="application/vnd.openxmlformats-package.relationships+xml"/>
  <Override PartName="/ppt/slides/_rels/slide3.xml.rels" ContentType="application/vnd.openxmlformats-package.relationships+xml"/>
  <Override PartName="/ppt/slides/_rels/slide22.xml.rels" ContentType="application/vnd.openxmlformats-package.relationships+xml"/>
  <Override PartName="/ppt/slides/_rels/slide23.xml.rels" ContentType="application/vnd.openxmlformats-package.relationships+xml"/>
  <Override PartName="/ppt/slides/_rels/slide14.xml.rels" ContentType="application/vnd.openxmlformats-package.relationships+xml"/>
  <Override PartName="/ppt/slides/_rels/slide13.xml.rels" ContentType="application/vnd.openxmlformats-package.relationships+xml"/>
  <Override PartName="/ppt/slides/_rels/slide12.xml.rels" ContentType="application/vnd.openxmlformats-package.relationships+xml"/>
  <Override PartName="/ppt/slides/_rels/slide15.xml.rels" ContentType="application/vnd.openxmlformats-package.relationships+xml"/>
  <Override PartName="/ppt/slides/_rels/slide9.xml.rels" ContentType="application/vnd.openxmlformats-package.relationships+xml"/>
  <Override PartName="/ppt/slides/_rels/slide25.xml.rels" ContentType="application/vnd.openxmlformats-package.relationships+xml"/>
  <Override PartName="/ppt/slides/_rels/slide10.xml.rels" ContentType="application/vnd.openxmlformats-package.relationships+xml"/>
  <Override PartName="/ppt/slides/_rels/slide11.xml.rels" ContentType="application/vnd.openxmlformats-package.relationships+xml"/>
  <Override PartName="/ppt/slides/_rels/slide24.xml.rels" ContentType="application/vnd.openxmlformats-package.relationships+xml"/>
  <Override PartName="/ppt/slides/_rels/slide8.xml.rels" ContentType="application/vnd.openxmlformats-package.relationships+xml"/>
  <Override PartName="/ppt/slides/_rels/slide7.xml.rels" ContentType="application/vnd.openxmlformats-package.relationships+xml"/>
  <Override PartName="/ppt/slides/_rels/slide6.xml.rels" ContentType="application/vnd.openxmlformats-package.relationships+xml"/>
  <Override PartName="/ppt/slides/_rels/slide5.xml.rels" ContentType="application/vnd.openxmlformats-package.relationships+xml"/>
  <Override PartName="/ppt/slides/_rels/slide4.xml.rels" ContentType="application/vnd.openxmlformats-package.relationships+xml"/>
  <Override PartName="/ppt/slides/slide16.xml" ContentType="application/vnd.openxmlformats-officedocument.presentationml.slide+xml"/>
  <Override PartName="/ppt/slides/slide1.xml" ContentType="application/vnd.openxmlformats-officedocument.presentationml.slide+xml"/>
  <Override PartName="/ppt/slides/slide15.xml" ContentType="application/vnd.openxmlformats-officedocument.presentationml.slide+xml"/>
  <Override PartName="/ppt/slides/slide14.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Lst>
  <p:sldSz cx="12192000" cy="6858000"/>
  <p:notesSz cx="6858000" cy="91440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30" Type="http://schemas.openxmlformats.org/officeDocument/2006/relationships/slide" Target="slides/slide25.xml"/>
</Relationships>
</file>

<file path=ppt/notesMasters/_rels/notesMaster1.xml.rels><?xml version="1.0" encoding="UTF-8"?>
<Relationships xmlns="http://schemas.openxmlformats.org/package/2006/relationships"><Relationship Id="rId1" Type="http://schemas.openxmlformats.org/officeDocument/2006/relationships/theme" Target="../theme/theme4.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4" name="PlaceHolder 1"/>
          <p:cNvSpPr>
            <a:spLocks noGrp="1"/>
          </p:cNvSpPr>
          <p:nvPr>
            <p:ph type="sldImg"/>
          </p:nvPr>
        </p:nvSpPr>
        <p:spPr>
          <a:xfrm>
            <a:off x="216000" y="812520"/>
            <a:ext cx="7127280" cy="4008960"/>
          </a:xfrm>
          <a:prstGeom prst="rect">
            <a:avLst/>
          </a:prstGeom>
        </p:spPr>
        <p:txBody>
          <a:bodyPr lIns="0" rIns="0" tIns="0" bIns="0" anchor="ctr">
            <a:noAutofit/>
          </a:bodyPr>
          <a:p>
            <a:pPr algn="ctr"/>
            <a:r>
              <a:rPr b="0" lang="ru-RU" sz="4400" spc="-1" strike="noStrike">
                <a:latin typeface="Arial"/>
              </a:rPr>
              <a:t>Для перемещения страницы щёлкните мышью</a:t>
            </a:r>
            <a:endParaRPr b="0" lang="ru-RU" sz="4400" spc="-1" strike="noStrike">
              <a:latin typeface="Arial"/>
            </a:endParaRPr>
          </a:p>
        </p:txBody>
      </p:sp>
      <p:sp>
        <p:nvSpPr>
          <p:cNvPr id="115" name="PlaceHolder 2"/>
          <p:cNvSpPr>
            <a:spLocks noGrp="1"/>
          </p:cNvSpPr>
          <p:nvPr>
            <p:ph type="body"/>
          </p:nvPr>
        </p:nvSpPr>
        <p:spPr>
          <a:xfrm>
            <a:off x="756000" y="5078520"/>
            <a:ext cx="6047640" cy="4811040"/>
          </a:xfrm>
          <a:prstGeom prst="rect">
            <a:avLst/>
          </a:prstGeom>
        </p:spPr>
        <p:txBody>
          <a:bodyPr lIns="0" rIns="0" tIns="0" bIns="0">
            <a:noAutofit/>
          </a:bodyPr>
          <a:p>
            <a:r>
              <a:rPr b="0" lang="ru-RU" sz="2000" spc="-1" strike="noStrike">
                <a:latin typeface="Arial"/>
              </a:rPr>
              <a:t>Для правки формата примечаний щёлкните мышью</a:t>
            </a:r>
            <a:endParaRPr b="0" lang="ru-RU" sz="2000" spc="-1" strike="noStrike">
              <a:latin typeface="Arial"/>
            </a:endParaRPr>
          </a:p>
        </p:txBody>
      </p:sp>
      <p:sp>
        <p:nvSpPr>
          <p:cNvPr id="116" name="PlaceHolder 3"/>
          <p:cNvSpPr>
            <a:spLocks noGrp="1"/>
          </p:cNvSpPr>
          <p:nvPr>
            <p:ph type="hdr"/>
          </p:nvPr>
        </p:nvSpPr>
        <p:spPr>
          <a:xfrm>
            <a:off x="0" y="0"/>
            <a:ext cx="3280680" cy="534240"/>
          </a:xfrm>
          <a:prstGeom prst="rect">
            <a:avLst/>
          </a:prstGeom>
        </p:spPr>
        <p:txBody>
          <a:bodyPr lIns="0" rIns="0" tIns="0" bIns="0">
            <a:noAutofit/>
          </a:bodyPr>
          <a:p>
            <a:r>
              <a:rPr b="0" lang="ru-RU" sz="1400" spc="-1" strike="noStrike">
                <a:latin typeface="Times New Roman"/>
              </a:rPr>
              <a:t>&lt;верхний колонтитул&gt;</a:t>
            </a:r>
            <a:endParaRPr b="0" lang="ru-RU" sz="1400" spc="-1" strike="noStrike">
              <a:latin typeface="Times New Roman"/>
            </a:endParaRPr>
          </a:p>
        </p:txBody>
      </p:sp>
      <p:sp>
        <p:nvSpPr>
          <p:cNvPr id="117" name="PlaceHolder 4"/>
          <p:cNvSpPr>
            <a:spLocks noGrp="1"/>
          </p:cNvSpPr>
          <p:nvPr>
            <p:ph type="dt"/>
          </p:nvPr>
        </p:nvSpPr>
        <p:spPr>
          <a:xfrm>
            <a:off x="4278960" y="0"/>
            <a:ext cx="3280680" cy="534240"/>
          </a:xfrm>
          <a:prstGeom prst="rect">
            <a:avLst/>
          </a:prstGeom>
        </p:spPr>
        <p:txBody>
          <a:bodyPr lIns="0" rIns="0" tIns="0" bIns="0">
            <a:noAutofit/>
          </a:bodyPr>
          <a:p>
            <a:pPr algn="r"/>
            <a:r>
              <a:rPr b="0" lang="ru-RU" sz="1400" spc="-1" strike="noStrike">
                <a:latin typeface="Times New Roman"/>
              </a:rPr>
              <a:t>&lt;дата/время&gt;</a:t>
            </a:r>
            <a:endParaRPr b="0" lang="ru-RU" sz="1400" spc="-1" strike="noStrike">
              <a:latin typeface="Times New Roman"/>
            </a:endParaRPr>
          </a:p>
        </p:txBody>
      </p:sp>
      <p:sp>
        <p:nvSpPr>
          <p:cNvPr id="118" name="PlaceHolder 5"/>
          <p:cNvSpPr>
            <a:spLocks noGrp="1"/>
          </p:cNvSpPr>
          <p:nvPr>
            <p:ph type="ftr"/>
          </p:nvPr>
        </p:nvSpPr>
        <p:spPr>
          <a:xfrm>
            <a:off x="0" y="10157400"/>
            <a:ext cx="3280680" cy="534240"/>
          </a:xfrm>
          <a:prstGeom prst="rect">
            <a:avLst/>
          </a:prstGeom>
        </p:spPr>
        <p:txBody>
          <a:bodyPr lIns="0" rIns="0" tIns="0" bIns="0" anchor="b">
            <a:noAutofit/>
          </a:bodyPr>
          <a:p>
            <a:r>
              <a:rPr b="0" lang="ru-RU" sz="1400" spc="-1" strike="noStrike">
                <a:latin typeface="Times New Roman"/>
              </a:rPr>
              <a:t>&lt;нижний колонтитул&gt;</a:t>
            </a:r>
            <a:endParaRPr b="0" lang="ru-RU" sz="1400" spc="-1" strike="noStrike">
              <a:latin typeface="Times New Roman"/>
            </a:endParaRPr>
          </a:p>
        </p:txBody>
      </p:sp>
      <p:sp>
        <p:nvSpPr>
          <p:cNvPr id="119" name="PlaceHolder 6"/>
          <p:cNvSpPr>
            <a:spLocks noGrp="1"/>
          </p:cNvSpPr>
          <p:nvPr>
            <p:ph type="sldNum"/>
          </p:nvPr>
        </p:nvSpPr>
        <p:spPr>
          <a:xfrm>
            <a:off x="4278960" y="10157400"/>
            <a:ext cx="3280680" cy="534240"/>
          </a:xfrm>
          <a:prstGeom prst="rect">
            <a:avLst/>
          </a:prstGeom>
        </p:spPr>
        <p:txBody>
          <a:bodyPr lIns="0" rIns="0" tIns="0" bIns="0" anchor="b">
            <a:noAutofit/>
          </a:bodyPr>
          <a:p>
            <a:pPr algn="r"/>
            <a:fld id="{332A1B9C-AE33-4D97-8D1B-9EB5E51ECE85}" type="slidenum">
              <a:rPr b="0" lang="ru-RU" sz="1400" spc="-1" strike="noStrike">
                <a:latin typeface="Times New Roman"/>
              </a:rPr>
              <a:t>&lt;номер&gt;</a:t>
            </a:fld>
            <a:endParaRPr b="0" lang="ru-RU"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
</Relationships>
</file>

<file path=ppt/notesSlides/_rels/notesSlide13.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
</Relationships>
</file>

<file path=ppt/notesSlides/_rels/notesSlide14.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
</Relationships>
</file>

<file path=ppt/notesSlides/_rels/notesSlide15.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
</Relationships>
</file>

<file path=ppt/notesSlides/_rels/notesSlide16.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
</Relationships>
</file>

<file path=ppt/notesSlides/_rels/notesSlide18.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
</Relationships>
</file>

<file path=ppt/notesSlides/_rels/notesSlide19.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
</Relationships>
</file>

<file path=ppt/notesSlides/_rels/notesSlide20.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
</Relationships>
</file>

<file path=ppt/notesSlides/_rels/notesSlide21.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
</Relationships>
</file>

<file path=ppt/notesSlides/_rels/notesSlide22.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
</Relationships>
</file>

<file path=ppt/notesSlides/_rels/notesSlide23.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
</Relationships>
</file>

<file path=ppt/notesSlides/_rels/notesSlide24.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
</Relationships>
</file>

<file path=ppt/notesSlides/_rels/notesSlide25.xml.rels><?xml version="1.0" encoding="UTF-8"?>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7" name="PlaceHolder 1"/>
          <p:cNvSpPr>
            <a:spLocks noGrp="1"/>
          </p:cNvSpPr>
          <p:nvPr>
            <p:ph type="sldImg"/>
          </p:nvPr>
        </p:nvSpPr>
        <p:spPr>
          <a:xfrm>
            <a:off x="685800" y="1143000"/>
            <a:ext cx="5485680" cy="3085560"/>
          </a:xfrm>
          <a:prstGeom prst="rect">
            <a:avLst/>
          </a:prstGeom>
        </p:spPr>
      </p:sp>
      <p:sp>
        <p:nvSpPr>
          <p:cNvPr id="258" name="PlaceHolder 2"/>
          <p:cNvSpPr>
            <a:spLocks noGrp="1"/>
          </p:cNvSpPr>
          <p:nvPr>
            <p:ph type="body"/>
          </p:nvPr>
        </p:nvSpPr>
        <p:spPr>
          <a:xfrm>
            <a:off x="685800" y="4400640"/>
            <a:ext cx="5485680" cy="3600000"/>
          </a:xfrm>
          <a:prstGeom prst="rect">
            <a:avLst/>
          </a:prstGeom>
        </p:spPr>
        <p:txBody>
          <a:bodyPr lIns="0" rIns="0" tIns="0" bIns="0">
            <a:noAutofit/>
          </a:bodyPr>
          <a:p>
            <a:endParaRPr b="0" lang="ru-RU" sz="2000" spc="-1" strike="noStrike">
              <a:latin typeface="Arial"/>
            </a:endParaRPr>
          </a:p>
        </p:txBody>
      </p:sp>
      <p:sp>
        <p:nvSpPr>
          <p:cNvPr id="259"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noAutofit/>
          </a:bodyPr>
          <a:p>
            <a:pPr algn="r">
              <a:lnSpc>
                <a:spcPct val="100000"/>
              </a:lnSpc>
              <a:tabLst>
                <a:tab algn="l" pos="0"/>
              </a:tabLst>
            </a:pPr>
            <a:fld id="{F94A0CDE-4B28-47C2-A378-27CD988EC9C0}" type="slidenum">
              <a:rPr b="0" lang="en-GB" sz="1200" spc="-1" strike="noStrike">
                <a:solidFill>
                  <a:srgbClr val="000000"/>
                </a:solidFill>
                <a:latin typeface="Calibri"/>
                <a:ea typeface="Calibri"/>
              </a:rPr>
              <a:t>&lt;номер&gt;</a:t>
            </a:fld>
            <a:endParaRPr b="0" lang="ru-RU" sz="1200" spc="-1" strike="noStrike">
              <a:latin typeface="Arial"/>
            </a:endParaRPr>
          </a:p>
        </p:txBody>
      </p:sp>
    </p:spTree>
  </p:cSld>
</p:notes>
</file>

<file path=ppt/notesSlides/notesSlide1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9" name="PlaceHolder 1"/>
          <p:cNvSpPr>
            <a:spLocks noGrp="1"/>
          </p:cNvSpPr>
          <p:nvPr>
            <p:ph type="sldImg"/>
          </p:nvPr>
        </p:nvSpPr>
        <p:spPr>
          <a:xfrm>
            <a:off x="685800" y="1143000"/>
            <a:ext cx="5485680" cy="3085560"/>
          </a:xfrm>
          <a:prstGeom prst="rect">
            <a:avLst/>
          </a:prstGeom>
        </p:spPr>
      </p:sp>
      <p:sp>
        <p:nvSpPr>
          <p:cNvPr id="270" name="PlaceHolder 2"/>
          <p:cNvSpPr>
            <a:spLocks noGrp="1"/>
          </p:cNvSpPr>
          <p:nvPr>
            <p:ph type="body"/>
          </p:nvPr>
        </p:nvSpPr>
        <p:spPr>
          <a:xfrm>
            <a:off x="685800" y="4400640"/>
            <a:ext cx="5485680" cy="3599640"/>
          </a:xfrm>
          <a:prstGeom prst="rect">
            <a:avLst/>
          </a:prstGeom>
        </p:spPr>
        <p:txBody>
          <a:bodyPr lIns="0" rIns="0" tIns="0" bIns="0">
            <a:noAutofit/>
          </a:bodyPr>
          <a:p>
            <a:endParaRPr b="0" lang="ru-RU" sz="2000" spc="-1" strike="noStrike">
              <a:latin typeface="Arial"/>
            </a:endParaRPr>
          </a:p>
        </p:txBody>
      </p:sp>
      <p:sp>
        <p:nvSpPr>
          <p:cNvPr id="271"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noAutofit/>
          </a:bodyPr>
          <a:p>
            <a:pPr algn="r">
              <a:lnSpc>
                <a:spcPct val="100000"/>
              </a:lnSpc>
              <a:tabLst>
                <a:tab algn="l" pos="0"/>
              </a:tabLst>
            </a:pPr>
            <a:fld id="{564D2200-344B-467C-B315-BFBF42624093}" type="slidenum">
              <a:rPr b="0" lang="en-GB" sz="1200" spc="-1" strike="noStrike">
                <a:solidFill>
                  <a:srgbClr val="000000"/>
                </a:solidFill>
                <a:latin typeface="Calibri"/>
                <a:ea typeface="Calibri"/>
              </a:rPr>
              <a:t>&lt;номер&gt;</a:t>
            </a:fld>
            <a:endParaRPr b="0" lang="ru-RU" sz="1200" spc="-1" strike="noStrike">
              <a:latin typeface="Arial"/>
            </a:endParaRPr>
          </a:p>
        </p:txBody>
      </p:sp>
    </p:spTree>
  </p:cSld>
</p:notes>
</file>

<file path=ppt/notesSlides/notesSlide1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2" name="PlaceHolder 1"/>
          <p:cNvSpPr>
            <a:spLocks noGrp="1"/>
          </p:cNvSpPr>
          <p:nvPr>
            <p:ph type="sldImg"/>
          </p:nvPr>
        </p:nvSpPr>
        <p:spPr>
          <a:xfrm>
            <a:off x="685800" y="1143000"/>
            <a:ext cx="5485680" cy="3085560"/>
          </a:xfrm>
          <a:prstGeom prst="rect">
            <a:avLst/>
          </a:prstGeom>
        </p:spPr>
      </p:sp>
      <p:sp>
        <p:nvSpPr>
          <p:cNvPr id="273" name="PlaceHolder 2"/>
          <p:cNvSpPr>
            <a:spLocks noGrp="1"/>
          </p:cNvSpPr>
          <p:nvPr>
            <p:ph type="body"/>
          </p:nvPr>
        </p:nvSpPr>
        <p:spPr>
          <a:xfrm>
            <a:off x="685800" y="4400640"/>
            <a:ext cx="5485680" cy="3599640"/>
          </a:xfrm>
          <a:prstGeom prst="rect">
            <a:avLst/>
          </a:prstGeom>
        </p:spPr>
        <p:txBody>
          <a:bodyPr lIns="0" rIns="0" tIns="0" bIns="0">
            <a:noAutofit/>
          </a:bodyPr>
          <a:p>
            <a:endParaRPr b="0" lang="ru-RU" sz="2000" spc="-1" strike="noStrike">
              <a:latin typeface="Arial"/>
            </a:endParaRPr>
          </a:p>
        </p:txBody>
      </p:sp>
      <p:sp>
        <p:nvSpPr>
          <p:cNvPr id="274"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noAutofit/>
          </a:bodyPr>
          <a:p>
            <a:pPr algn="r">
              <a:lnSpc>
                <a:spcPct val="100000"/>
              </a:lnSpc>
              <a:tabLst>
                <a:tab algn="l" pos="0"/>
              </a:tabLst>
            </a:pPr>
            <a:fld id="{8A635471-B2E9-4059-9F57-3CB9CF286EA5}" type="slidenum">
              <a:rPr b="0" lang="en-GB" sz="1200" spc="-1" strike="noStrike">
                <a:solidFill>
                  <a:srgbClr val="000000"/>
                </a:solidFill>
                <a:latin typeface="Calibri"/>
                <a:ea typeface="Calibri"/>
              </a:rPr>
              <a:t>&lt;номер&gt;</a:t>
            </a:fld>
            <a:endParaRPr b="0" lang="ru-RU" sz="1200" spc="-1" strike="noStrike">
              <a:latin typeface="Arial"/>
            </a:endParaRPr>
          </a:p>
        </p:txBody>
      </p:sp>
    </p:spTree>
  </p:cSld>
</p:notes>
</file>

<file path=ppt/notesSlides/notesSlide1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5" name="PlaceHolder 1"/>
          <p:cNvSpPr>
            <a:spLocks noGrp="1"/>
          </p:cNvSpPr>
          <p:nvPr>
            <p:ph type="sldImg"/>
          </p:nvPr>
        </p:nvSpPr>
        <p:spPr>
          <a:xfrm>
            <a:off x="685800" y="1143000"/>
            <a:ext cx="5485680" cy="3085560"/>
          </a:xfrm>
          <a:prstGeom prst="rect">
            <a:avLst/>
          </a:prstGeom>
        </p:spPr>
      </p:sp>
      <p:sp>
        <p:nvSpPr>
          <p:cNvPr id="276" name="PlaceHolder 2"/>
          <p:cNvSpPr>
            <a:spLocks noGrp="1"/>
          </p:cNvSpPr>
          <p:nvPr>
            <p:ph type="body"/>
          </p:nvPr>
        </p:nvSpPr>
        <p:spPr>
          <a:xfrm>
            <a:off x="685800" y="4400640"/>
            <a:ext cx="5485680" cy="3599640"/>
          </a:xfrm>
          <a:prstGeom prst="rect">
            <a:avLst/>
          </a:prstGeom>
        </p:spPr>
        <p:txBody>
          <a:bodyPr lIns="0" rIns="0" tIns="91440" bIns="91440">
            <a:noAutofit/>
          </a:bodyPr>
          <a:p>
            <a:endParaRPr b="0" lang="ru-RU" sz="2000" spc="-1" strike="noStrike">
              <a:latin typeface="Arial"/>
            </a:endParaRPr>
          </a:p>
        </p:txBody>
      </p:sp>
      <p:sp>
        <p:nvSpPr>
          <p:cNvPr id="277"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noAutofit/>
          </a:bodyPr>
          <a:p>
            <a:pPr>
              <a:lnSpc>
                <a:spcPct val="100000"/>
              </a:lnSpc>
              <a:tabLst>
                <a:tab algn="l" pos="0"/>
              </a:tabLst>
            </a:pPr>
            <a:fld id="{5F458E05-0896-4962-B3E4-C1F0770884BD}" type="slidenum">
              <a:rPr b="0" lang="en-GB" sz="1400" spc="-1" strike="noStrike">
                <a:latin typeface="Times New Roman"/>
              </a:rPr>
              <a:t>&lt;номер&gt;</a:t>
            </a:fld>
            <a:endParaRPr b="0" lang="ru-RU" sz="1400" spc="-1" strike="noStrike">
              <a:latin typeface="Arial"/>
            </a:endParaRPr>
          </a:p>
        </p:txBody>
      </p:sp>
    </p:spTree>
  </p:cSld>
</p:notes>
</file>

<file path=ppt/notesSlides/notesSlide1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8" name="PlaceHolder 1"/>
          <p:cNvSpPr>
            <a:spLocks noGrp="1"/>
          </p:cNvSpPr>
          <p:nvPr>
            <p:ph type="body"/>
          </p:nvPr>
        </p:nvSpPr>
        <p:spPr>
          <a:xfrm>
            <a:off x="685800" y="4400640"/>
            <a:ext cx="5485680" cy="3599640"/>
          </a:xfrm>
          <a:prstGeom prst="rect">
            <a:avLst/>
          </a:prstGeom>
        </p:spPr>
        <p:txBody>
          <a:bodyPr lIns="0" rIns="0" tIns="0" bIns="0">
            <a:noAutofit/>
          </a:bodyPr>
          <a:p>
            <a:pPr marL="216000" indent="-216000">
              <a:lnSpc>
                <a:spcPct val="100000"/>
              </a:lnSpc>
              <a:tabLst>
                <a:tab algn="l" pos="0"/>
              </a:tabLst>
            </a:pPr>
            <a:endParaRPr b="0" lang="ru-RU" sz="2000" spc="-1" strike="noStrike">
              <a:latin typeface="Arial"/>
            </a:endParaRPr>
          </a:p>
          <a:p>
            <a:pPr marL="216000" indent="-216000">
              <a:lnSpc>
                <a:spcPct val="100000"/>
              </a:lnSpc>
              <a:tabLst>
                <a:tab algn="l" pos="0"/>
              </a:tabLst>
            </a:pPr>
            <a:endParaRPr b="0" lang="ru-RU" sz="2000" spc="-1" strike="noStrike">
              <a:latin typeface="Arial"/>
            </a:endParaRPr>
          </a:p>
        </p:txBody>
      </p:sp>
      <p:sp>
        <p:nvSpPr>
          <p:cNvPr id="279" name="PlaceHolder 2"/>
          <p:cNvSpPr>
            <a:spLocks noGrp="1"/>
          </p:cNvSpPr>
          <p:nvPr>
            <p:ph type="sldImg"/>
          </p:nvPr>
        </p:nvSpPr>
        <p:spPr>
          <a:xfrm>
            <a:off x="685800" y="1143000"/>
            <a:ext cx="5485680" cy="3085560"/>
          </a:xfrm>
          <a:prstGeom prst="rect">
            <a:avLst/>
          </a:prstGeom>
        </p:spPr>
      </p:sp>
    </p:spTree>
  </p:cSld>
</p:notes>
</file>

<file path=ppt/notesSlides/notesSlide1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0" name="PlaceHolder 1"/>
          <p:cNvSpPr>
            <a:spLocks noGrp="1"/>
          </p:cNvSpPr>
          <p:nvPr>
            <p:ph type="body"/>
          </p:nvPr>
        </p:nvSpPr>
        <p:spPr>
          <a:xfrm>
            <a:off x="685800" y="4400640"/>
            <a:ext cx="5485680" cy="3599640"/>
          </a:xfrm>
          <a:prstGeom prst="rect">
            <a:avLst/>
          </a:prstGeom>
        </p:spPr>
        <p:txBody>
          <a:bodyPr lIns="0" rIns="0" tIns="91440" bIns="91440">
            <a:noAutofit/>
          </a:bodyPr>
          <a:p>
            <a:pPr marL="216000" indent="-216000">
              <a:lnSpc>
                <a:spcPct val="100000"/>
              </a:lnSpc>
              <a:tabLst>
                <a:tab algn="l" pos="0"/>
              </a:tabLst>
            </a:pPr>
            <a:r>
              <a:rPr b="0" lang="en-GB" sz="1200" spc="-1" strike="noStrike">
                <a:solidFill>
                  <a:srgbClr val="000000"/>
                </a:solidFill>
                <a:latin typeface="Calibri"/>
                <a:ea typeface="Calibri"/>
              </a:rPr>
              <a:t> </a:t>
            </a:r>
            <a:endParaRPr b="0" lang="ru-RU" sz="1200" spc="-1" strike="noStrike">
              <a:latin typeface="Arial"/>
            </a:endParaRPr>
          </a:p>
          <a:p>
            <a:pPr marL="216000" indent="-216000">
              <a:lnSpc>
                <a:spcPct val="100000"/>
              </a:lnSpc>
              <a:tabLst>
                <a:tab algn="l" pos="0"/>
              </a:tabLst>
            </a:pPr>
            <a:endParaRPr b="0" lang="ru-RU" sz="1200" spc="-1" strike="noStrike">
              <a:latin typeface="Arial"/>
            </a:endParaRPr>
          </a:p>
          <a:p>
            <a:pPr marL="216000" indent="-216000">
              <a:lnSpc>
                <a:spcPct val="100000"/>
              </a:lnSpc>
              <a:tabLst>
                <a:tab algn="l" pos="0"/>
              </a:tabLst>
            </a:pPr>
            <a:endParaRPr b="0" lang="ru-RU" sz="1200" spc="-1" strike="noStrike">
              <a:latin typeface="Arial"/>
            </a:endParaRPr>
          </a:p>
        </p:txBody>
      </p:sp>
      <p:sp>
        <p:nvSpPr>
          <p:cNvPr id="281" name="PlaceHolder 2"/>
          <p:cNvSpPr>
            <a:spLocks noGrp="1"/>
          </p:cNvSpPr>
          <p:nvPr>
            <p:ph type="sldImg"/>
          </p:nvPr>
        </p:nvSpPr>
        <p:spPr>
          <a:xfrm>
            <a:off x="685800" y="1143000"/>
            <a:ext cx="5485680" cy="3085560"/>
          </a:xfrm>
          <a:prstGeom prst="rect">
            <a:avLst/>
          </a:prstGeom>
        </p:spPr>
      </p:sp>
    </p:spTree>
  </p:cSld>
</p:notes>
</file>

<file path=ppt/notesSlides/notesSlide1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2" name="PlaceHolder 1"/>
          <p:cNvSpPr>
            <a:spLocks noGrp="1"/>
          </p:cNvSpPr>
          <p:nvPr>
            <p:ph type="sldImg"/>
          </p:nvPr>
        </p:nvSpPr>
        <p:spPr>
          <a:xfrm>
            <a:off x="685800" y="1143000"/>
            <a:ext cx="5485680" cy="3085560"/>
          </a:xfrm>
          <a:prstGeom prst="rect">
            <a:avLst/>
          </a:prstGeom>
        </p:spPr>
      </p:sp>
      <p:sp>
        <p:nvSpPr>
          <p:cNvPr id="283" name="PlaceHolder 2"/>
          <p:cNvSpPr>
            <a:spLocks noGrp="1"/>
          </p:cNvSpPr>
          <p:nvPr>
            <p:ph type="body"/>
          </p:nvPr>
        </p:nvSpPr>
        <p:spPr>
          <a:xfrm>
            <a:off x="685800" y="4400640"/>
            <a:ext cx="5485680" cy="3599640"/>
          </a:xfrm>
          <a:prstGeom prst="rect">
            <a:avLst/>
          </a:prstGeom>
        </p:spPr>
        <p:txBody>
          <a:bodyPr lIns="0" rIns="0" tIns="0" bIns="0">
            <a:noAutofit/>
          </a:bodyPr>
          <a:p>
            <a:endParaRPr b="0" lang="ru-RU" sz="2000" spc="-1" strike="noStrike">
              <a:latin typeface="Arial"/>
            </a:endParaRPr>
          </a:p>
        </p:txBody>
      </p:sp>
      <p:sp>
        <p:nvSpPr>
          <p:cNvPr id="284"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noAutofit/>
          </a:bodyPr>
          <a:p>
            <a:pPr algn="r">
              <a:lnSpc>
                <a:spcPct val="100000"/>
              </a:lnSpc>
              <a:tabLst>
                <a:tab algn="l" pos="0"/>
              </a:tabLst>
            </a:pPr>
            <a:fld id="{1183A50B-6A81-43B2-87BC-0CE923379423}" type="slidenum">
              <a:rPr b="0" lang="en-GB" sz="1200" spc="-1" strike="noStrike">
                <a:solidFill>
                  <a:srgbClr val="000000"/>
                </a:solidFill>
                <a:latin typeface="Calibri"/>
                <a:ea typeface="Calibri"/>
              </a:rPr>
              <a:t>&lt;номер&gt;</a:t>
            </a:fld>
            <a:endParaRPr b="0" lang="ru-RU" sz="1200" spc="-1" strike="noStrike">
              <a:latin typeface="Arial"/>
            </a:endParaRPr>
          </a:p>
        </p:txBody>
      </p:sp>
    </p:spTree>
  </p:cSld>
</p:notes>
</file>

<file path=ppt/notesSlides/notesSlide1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5" name="PlaceHolder 1"/>
          <p:cNvSpPr>
            <a:spLocks noGrp="1"/>
          </p:cNvSpPr>
          <p:nvPr>
            <p:ph type="body"/>
          </p:nvPr>
        </p:nvSpPr>
        <p:spPr>
          <a:xfrm>
            <a:off x="685800" y="4400640"/>
            <a:ext cx="5485680" cy="3599640"/>
          </a:xfrm>
          <a:prstGeom prst="rect">
            <a:avLst/>
          </a:prstGeom>
        </p:spPr>
        <p:txBody>
          <a:bodyPr lIns="0" rIns="0" tIns="91440" bIns="91440">
            <a:noAutofit/>
          </a:bodyPr>
          <a:p>
            <a:pPr marL="216000" indent="-216000">
              <a:lnSpc>
                <a:spcPct val="100000"/>
              </a:lnSpc>
              <a:tabLst>
                <a:tab algn="l" pos="0"/>
              </a:tabLst>
            </a:pPr>
            <a:r>
              <a:rPr b="0" lang="en-GB" sz="1200" spc="-1" strike="noStrike">
                <a:solidFill>
                  <a:srgbClr val="000000"/>
                </a:solidFill>
                <a:latin typeface="Calibri"/>
                <a:ea typeface="Calibri"/>
              </a:rPr>
              <a:t> </a:t>
            </a:r>
            <a:endParaRPr b="0" lang="ru-RU" sz="1200" spc="-1" strike="noStrike">
              <a:latin typeface="Arial"/>
            </a:endParaRPr>
          </a:p>
          <a:p>
            <a:pPr marL="216000" indent="-216000">
              <a:lnSpc>
                <a:spcPct val="100000"/>
              </a:lnSpc>
              <a:tabLst>
                <a:tab algn="l" pos="0"/>
              </a:tabLst>
            </a:pPr>
            <a:endParaRPr b="0" lang="ru-RU" sz="1200" spc="-1" strike="noStrike">
              <a:latin typeface="Arial"/>
            </a:endParaRPr>
          </a:p>
          <a:p>
            <a:pPr marL="216000" indent="-216000">
              <a:lnSpc>
                <a:spcPct val="100000"/>
              </a:lnSpc>
              <a:tabLst>
                <a:tab algn="l" pos="0"/>
              </a:tabLst>
            </a:pPr>
            <a:endParaRPr b="0" lang="ru-RU" sz="1200" spc="-1" strike="noStrike">
              <a:latin typeface="Arial"/>
            </a:endParaRPr>
          </a:p>
        </p:txBody>
      </p:sp>
      <p:sp>
        <p:nvSpPr>
          <p:cNvPr id="286" name="PlaceHolder 2"/>
          <p:cNvSpPr>
            <a:spLocks noGrp="1"/>
          </p:cNvSpPr>
          <p:nvPr>
            <p:ph type="sldImg"/>
          </p:nvPr>
        </p:nvSpPr>
        <p:spPr>
          <a:xfrm>
            <a:off x="685800" y="1143000"/>
            <a:ext cx="5485680" cy="3085560"/>
          </a:xfrm>
          <a:prstGeom prst="rect">
            <a:avLst/>
          </a:prstGeom>
        </p:spPr>
      </p:sp>
    </p:spTree>
  </p:cSld>
</p:notes>
</file>

<file path=ppt/notesSlides/notesSlide2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7" name="PlaceHolder 1"/>
          <p:cNvSpPr>
            <a:spLocks noGrp="1"/>
          </p:cNvSpPr>
          <p:nvPr>
            <p:ph type="sldImg"/>
          </p:nvPr>
        </p:nvSpPr>
        <p:spPr>
          <a:xfrm>
            <a:off x="685800" y="1143000"/>
            <a:ext cx="5485680" cy="3085560"/>
          </a:xfrm>
          <a:prstGeom prst="rect">
            <a:avLst/>
          </a:prstGeom>
        </p:spPr>
      </p:sp>
      <p:sp>
        <p:nvSpPr>
          <p:cNvPr id="288" name="PlaceHolder 2"/>
          <p:cNvSpPr>
            <a:spLocks noGrp="1"/>
          </p:cNvSpPr>
          <p:nvPr>
            <p:ph type="body"/>
          </p:nvPr>
        </p:nvSpPr>
        <p:spPr>
          <a:xfrm>
            <a:off x="685800" y="4400640"/>
            <a:ext cx="5485680" cy="3599640"/>
          </a:xfrm>
          <a:prstGeom prst="rect">
            <a:avLst/>
          </a:prstGeom>
        </p:spPr>
        <p:txBody>
          <a:bodyPr lIns="0" rIns="0" tIns="0" bIns="0">
            <a:noAutofit/>
          </a:bodyPr>
          <a:p>
            <a:endParaRPr b="0" lang="ru-RU" sz="2000" spc="-1" strike="noStrike">
              <a:latin typeface="Arial"/>
            </a:endParaRPr>
          </a:p>
        </p:txBody>
      </p:sp>
      <p:sp>
        <p:nvSpPr>
          <p:cNvPr id="289"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noAutofit/>
          </a:bodyPr>
          <a:p>
            <a:pPr algn="r">
              <a:lnSpc>
                <a:spcPct val="100000"/>
              </a:lnSpc>
              <a:tabLst>
                <a:tab algn="l" pos="0"/>
              </a:tabLst>
            </a:pPr>
            <a:fld id="{1EDB9055-57A8-44C6-8D1B-CCC03B3CA076}" type="slidenum">
              <a:rPr b="0" lang="en-GB" sz="1200" spc="-1" strike="noStrike">
                <a:solidFill>
                  <a:srgbClr val="000000"/>
                </a:solidFill>
                <a:latin typeface="Calibri"/>
                <a:ea typeface="Calibri"/>
              </a:rPr>
              <a:t>&lt;номер&gt;</a:t>
            </a:fld>
            <a:endParaRPr b="0" lang="ru-RU" sz="1200" spc="-1" strike="noStrike">
              <a:latin typeface="Arial"/>
            </a:endParaRPr>
          </a:p>
        </p:txBody>
      </p:sp>
    </p:spTree>
  </p:cSld>
</p:notes>
</file>

<file path=ppt/notesSlides/notesSlide2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0" name="PlaceHolder 1"/>
          <p:cNvSpPr>
            <a:spLocks noGrp="1"/>
          </p:cNvSpPr>
          <p:nvPr>
            <p:ph type="sldImg"/>
          </p:nvPr>
        </p:nvSpPr>
        <p:spPr>
          <a:xfrm>
            <a:off x="685800" y="1143000"/>
            <a:ext cx="5485680" cy="3085560"/>
          </a:xfrm>
          <a:prstGeom prst="rect">
            <a:avLst/>
          </a:prstGeom>
        </p:spPr>
      </p:sp>
      <p:sp>
        <p:nvSpPr>
          <p:cNvPr id="291" name="PlaceHolder 2"/>
          <p:cNvSpPr>
            <a:spLocks noGrp="1"/>
          </p:cNvSpPr>
          <p:nvPr>
            <p:ph type="body"/>
          </p:nvPr>
        </p:nvSpPr>
        <p:spPr>
          <a:xfrm>
            <a:off x="685800" y="4400640"/>
            <a:ext cx="5485680" cy="3599640"/>
          </a:xfrm>
          <a:prstGeom prst="rect">
            <a:avLst/>
          </a:prstGeom>
        </p:spPr>
        <p:txBody>
          <a:bodyPr lIns="0" rIns="0" tIns="0" bIns="0">
            <a:noAutofit/>
          </a:bodyPr>
          <a:p>
            <a:endParaRPr b="0" lang="ru-RU" sz="2000" spc="-1" strike="noStrike">
              <a:latin typeface="Arial"/>
            </a:endParaRPr>
          </a:p>
        </p:txBody>
      </p:sp>
      <p:sp>
        <p:nvSpPr>
          <p:cNvPr id="292"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noAutofit/>
          </a:bodyPr>
          <a:p>
            <a:pPr algn="r">
              <a:lnSpc>
                <a:spcPct val="100000"/>
              </a:lnSpc>
              <a:tabLst>
                <a:tab algn="l" pos="0"/>
              </a:tabLst>
            </a:pPr>
            <a:fld id="{329924E5-0BA8-429F-9A85-B0CB53FE39AF}" type="slidenum">
              <a:rPr b="0" lang="en-GB" sz="1200" spc="-1" strike="noStrike">
                <a:solidFill>
                  <a:srgbClr val="000000"/>
                </a:solidFill>
                <a:latin typeface="Calibri"/>
                <a:ea typeface="Calibri"/>
              </a:rPr>
              <a:t>&lt;номер&gt;</a:t>
            </a:fld>
            <a:endParaRPr b="0" lang="ru-RU" sz="1200" spc="-1" strike="noStrike">
              <a:latin typeface="Arial"/>
            </a:endParaRPr>
          </a:p>
        </p:txBody>
      </p:sp>
    </p:spTree>
  </p:cSld>
</p:notes>
</file>

<file path=ppt/notesSlides/notesSlide2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3" name="PlaceHolder 1"/>
          <p:cNvSpPr>
            <a:spLocks noGrp="1"/>
          </p:cNvSpPr>
          <p:nvPr>
            <p:ph type="sldImg"/>
          </p:nvPr>
        </p:nvSpPr>
        <p:spPr>
          <a:xfrm>
            <a:off x="685800" y="1143000"/>
            <a:ext cx="5485680" cy="3085560"/>
          </a:xfrm>
          <a:prstGeom prst="rect">
            <a:avLst/>
          </a:prstGeom>
        </p:spPr>
      </p:sp>
      <p:sp>
        <p:nvSpPr>
          <p:cNvPr id="294" name="PlaceHolder 2"/>
          <p:cNvSpPr>
            <a:spLocks noGrp="1"/>
          </p:cNvSpPr>
          <p:nvPr>
            <p:ph type="body"/>
          </p:nvPr>
        </p:nvSpPr>
        <p:spPr>
          <a:xfrm>
            <a:off x="685800" y="4400640"/>
            <a:ext cx="5485680" cy="3599640"/>
          </a:xfrm>
          <a:prstGeom prst="rect">
            <a:avLst/>
          </a:prstGeom>
        </p:spPr>
        <p:txBody>
          <a:bodyPr lIns="0" rIns="0" tIns="0" bIns="0">
            <a:noAutofit/>
          </a:bodyPr>
          <a:p>
            <a:endParaRPr b="0" lang="ru-RU" sz="2000" spc="-1" strike="noStrike">
              <a:latin typeface="Arial"/>
            </a:endParaRPr>
          </a:p>
        </p:txBody>
      </p:sp>
      <p:sp>
        <p:nvSpPr>
          <p:cNvPr id="295"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noAutofit/>
          </a:bodyPr>
          <a:p>
            <a:pPr algn="r">
              <a:lnSpc>
                <a:spcPct val="100000"/>
              </a:lnSpc>
              <a:tabLst>
                <a:tab algn="l" pos="0"/>
              </a:tabLst>
            </a:pPr>
            <a:fld id="{05D34E11-3D3E-4E2B-8995-61C0A9EAF7F1}" type="slidenum">
              <a:rPr b="0" lang="en-GB" sz="1200" spc="-1" strike="noStrike">
                <a:solidFill>
                  <a:srgbClr val="000000"/>
                </a:solidFill>
                <a:latin typeface="Calibri"/>
                <a:ea typeface="Calibri"/>
              </a:rPr>
              <a:t>&lt;номер&gt;</a:t>
            </a:fld>
            <a:endParaRPr b="0" lang="ru-RU" sz="1200" spc="-1" strike="noStrike">
              <a:latin typeface="Arial"/>
            </a:endParaRPr>
          </a:p>
        </p:txBody>
      </p:sp>
    </p:spTree>
  </p:cSld>
</p:notes>
</file>

<file path=ppt/notesSlides/notesSlide2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6" name="PlaceHolder 1"/>
          <p:cNvSpPr>
            <a:spLocks noGrp="1"/>
          </p:cNvSpPr>
          <p:nvPr>
            <p:ph type="body"/>
          </p:nvPr>
        </p:nvSpPr>
        <p:spPr>
          <a:xfrm>
            <a:off x="685800" y="4400640"/>
            <a:ext cx="5485680" cy="3599640"/>
          </a:xfrm>
          <a:prstGeom prst="rect">
            <a:avLst/>
          </a:prstGeom>
        </p:spPr>
        <p:txBody>
          <a:bodyPr lIns="0" rIns="0" tIns="0" bIns="0">
            <a:noAutofit/>
          </a:bodyPr>
          <a:p>
            <a:pPr marL="216000" indent="-216000">
              <a:lnSpc>
                <a:spcPct val="100000"/>
              </a:lnSpc>
              <a:tabLst>
                <a:tab algn="l" pos="0"/>
              </a:tabLst>
            </a:pPr>
            <a:endParaRPr b="0" lang="ru-RU" sz="2000" spc="-1" strike="noStrike">
              <a:latin typeface="Arial"/>
            </a:endParaRPr>
          </a:p>
          <a:p>
            <a:pPr marL="216000" indent="-216000">
              <a:lnSpc>
                <a:spcPct val="100000"/>
              </a:lnSpc>
              <a:tabLst>
                <a:tab algn="l" pos="0"/>
              </a:tabLst>
            </a:pPr>
            <a:endParaRPr b="0" lang="ru-RU" sz="2000" spc="-1" strike="noStrike">
              <a:latin typeface="Arial"/>
            </a:endParaRPr>
          </a:p>
        </p:txBody>
      </p:sp>
      <p:sp>
        <p:nvSpPr>
          <p:cNvPr id="297" name="PlaceHolder 2"/>
          <p:cNvSpPr>
            <a:spLocks noGrp="1"/>
          </p:cNvSpPr>
          <p:nvPr>
            <p:ph type="sldImg"/>
          </p:nvPr>
        </p:nvSpPr>
        <p:spPr>
          <a:xfrm>
            <a:off x="685800" y="1143000"/>
            <a:ext cx="5485680" cy="3085560"/>
          </a:xfrm>
          <a:prstGeom prst="rect">
            <a:avLst/>
          </a:prstGeom>
        </p:spPr>
      </p:sp>
    </p:spTree>
  </p:cSld>
</p:notes>
</file>

<file path=ppt/notesSlides/notesSlide2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8" name="PlaceHolder 1"/>
          <p:cNvSpPr>
            <a:spLocks noGrp="1"/>
          </p:cNvSpPr>
          <p:nvPr>
            <p:ph type="body"/>
          </p:nvPr>
        </p:nvSpPr>
        <p:spPr>
          <a:xfrm>
            <a:off x="685800" y="4400640"/>
            <a:ext cx="5485680" cy="3599640"/>
          </a:xfrm>
          <a:prstGeom prst="rect">
            <a:avLst/>
          </a:prstGeom>
        </p:spPr>
        <p:txBody>
          <a:bodyPr lIns="0" rIns="0" tIns="0" bIns="0">
            <a:noAutofit/>
          </a:bodyPr>
          <a:p>
            <a:pPr marL="216000" indent="-216000">
              <a:lnSpc>
                <a:spcPct val="100000"/>
              </a:lnSpc>
              <a:tabLst>
                <a:tab algn="l" pos="0"/>
              </a:tabLst>
            </a:pPr>
            <a:endParaRPr b="0" lang="ru-RU" sz="2000" spc="-1" strike="noStrike">
              <a:latin typeface="Arial"/>
            </a:endParaRPr>
          </a:p>
          <a:p>
            <a:pPr marL="216000" indent="-216000">
              <a:lnSpc>
                <a:spcPct val="100000"/>
              </a:lnSpc>
              <a:tabLst>
                <a:tab algn="l" pos="0"/>
              </a:tabLst>
            </a:pPr>
            <a:endParaRPr b="0" lang="ru-RU" sz="2000" spc="-1" strike="noStrike">
              <a:latin typeface="Arial"/>
            </a:endParaRPr>
          </a:p>
        </p:txBody>
      </p:sp>
      <p:sp>
        <p:nvSpPr>
          <p:cNvPr id="299" name="PlaceHolder 2"/>
          <p:cNvSpPr>
            <a:spLocks noGrp="1"/>
          </p:cNvSpPr>
          <p:nvPr>
            <p:ph type="sldImg"/>
          </p:nvPr>
        </p:nvSpPr>
        <p:spPr>
          <a:xfrm>
            <a:off x="685800" y="1143000"/>
            <a:ext cx="5485680" cy="3085560"/>
          </a:xfrm>
          <a:prstGeom prst="rect">
            <a:avLst/>
          </a:prstGeom>
        </p:spPr>
      </p:sp>
    </p:spTree>
  </p:cSld>
</p:notes>
</file>

<file path=ppt/notesSlides/notesSlide2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0" name="PlaceHolder 1"/>
          <p:cNvSpPr>
            <a:spLocks noGrp="1"/>
          </p:cNvSpPr>
          <p:nvPr>
            <p:ph type="sldImg"/>
          </p:nvPr>
        </p:nvSpPr>
        <p:spPr>
          <a:xfrm>
            <a:off x="685800" y="1143000"/>
            <a:ext cx="5485680" cy="3085560"/>
          </a:xfrm>
          <a:prstGeom prst="rect">
            <a:avLst/>
          </a:prstGeom>
        </p:spPr>
      </p:sp>
      <p:sp>
        <p:nvSpPr>
          <p:cNvPr id="301" name="PlaceHolder 2"/>
          <p:cNvSpPr>
            <a:spLocks noGrp="1"/>
          </p:cNvSpPr>
          <p:nvPr>
            <p:ph type="body"/>
          </p:nvPr>
        </p:nvSpPr>
        <p:spPr>
          <a:xfrm>
            <a:off x="685800" y="4400640"/>
            <a:ext cx="5485680" cy="3600000"/>
          </a:xfrm>
          <a:prstGeom prst="rect">
            <a:avLst/>
          </a:prstGeom>
        </p:spPr>
        <p:txBody>
          <a:bodyPr lIns="0" rIns="0" tIns="0" bIns="0">
            <a:noAutofit/>
          </a:bodyPr>
          <a:p>
            <a:endParaRPr b="0" lang="ru-RU" sz="2000" spc="-1" strike="noStrike">
              <a:latin typeface="Arial"/>
            </a:endParaRPr>
          </a:p>
        </p:txBody>
      </p:sp>
      <p:sp>
        <p:nvSpPr>
          <p:cNvPr id="302"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noAutofit/>
          </a:bodyPr>
          <a:p>
            <a:pPr algn="r">
              <a:lnSpc>
                <a:spcPct val="100000"/>
              </a:lnSpc>
              <a:tabLst>
                <a:tab algn="l" pos="0"/>
              </a:tabLst>
            </a:pPr>
            <a:fld id="{2672AFC8-31C1-4E1E-A562-CD2D617A1B64}" type="slidenum">
              <a:rPr b="0" lang="en-GB" sz="1200" spc="-1" strike="noStrike">
                <a:solidFill>
                  <a:srgbClr val="000000"/>
                </a:solidFill>
                <a:latin typeface="Calibri"/>
                <a:ea typeface="Calibri"/>
              </a:rPr>
              <a:t>&lt;номер&gt;</a:t>
            </a:fld>
            <a:endParaRPr b="0" lang="ru-RU" sz="1200" spc="-1" strike="noStrike">
              <a:latin typeface="Arial"/>
            </a:endParaRPr>
          </a:p>
        </p:txBody>
      </p:sp>
    </p:spTree>
  </p:cSld>
</p:notes>
</file>

<file path=ppt/notesSlides/notesSlide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0" name="PlaceHolder 1"/>
          <p:cNvSpPr>
            <a:spLocks noGrp="1"/>
          </p:cNvSpPr>
          <p:nvPr>
            <p:ph type="sldImg"/>
          </p:nvPr>
        </p:nvSpPr>
        <p:spPr>
          <a:xfrm>
            <a:off x="685800" y="1143000"/>
            <a:ext cx="5485680" cy="3085560"/>
          </a:xfrm>
          <a:prstGeom prst="rect">
            <a:avLst/>
          </a:prstGeom>
        </p:spPr>
      </p:sp>
      <p:sp>
        <p:nvSpPr>
          <p:cNvPr id="261" name="PlaceHolder 2"/>
          <p:cNvSpPr>
            <a:spLocks noGrp="1"/>
          </p:cNvSpPr>
          <p:nvPr>
            <p:ph type="body"/>
          </p:nvPr>
        </p:nvSpPr>
        <p:spPr>
          <a:xfrm>
            <a:off x="685800" y="4400640"/>
            <a:ext cx="5485680" cy="3599640"/>
          </a:xfrm>
          <a:prstGeom prst="rect">
            <a:avLst/>
          </a:prstGeom>
        </p:spPr>
        <p:txBody>
          <a:bodyPr lIns="0" rIns="0" tIns="0" bIns="0">
            <a:noAutofit/>
          </a:bodyPr>
          <a:p>
            <a:endParaRPr b="0" lang="ru-RU" sz="2000" spc="-1" strike="noStrike">
              <a:latin typeface="Arial"/>
            </a:endParaRPr>
          </a:p>
        </p:txBody>
      </p:sp>
      <p:sp>
        <p:nvSpPr>
          <p:cNvPr id="262"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noAutofit/>
          </a:bodyPr>
          <a:p>
            <a:pPr algn="r">
              <a:lnSpc>
                <a:spcPct val="100000"/>
              </a:lnSpc>
              <a:tabLst>
                <a:tab algn="l" pos="0"/>
              </a:tabLst>
            </a:pPr>
            <a:fld id="{0BDBA6C6-9A01-4858-9F54-D3703B847333}" type="slidenum">
              <a:rPr b="0" lang="en-GB" sz="1200" spc="-1" strike="noStrike">
                <a:solidFill>
                  <a:srgbClr val="000000"/>
                </a:solidFill>
                <a:latin typeface="Calibri"/>
                <a:ea typeface="Calibri"/>
              </a:rPr>
              <a:t>&lt;номер&gt;</a:t>
            </a:fld>
            <a:endParaRPr b="0" lang="ru-RU" sz="1200" spc="-1" strike="noStrike">
              <a:latin typeface="Arial"/>
            </a:endParaRPr>
          </a:p>
        </p:txBody>
      </p:sp>
    </p:spTree>
  </p:cSld>
</p:notes>
</file>

<file path=ppt/notesSlides/notesSlide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3" name="PlaceHolder 1"/>
          <p:cNvSpPr>
            <a:spLocks noGrp="1"/>
          </p:cNvSpPr>
          <p:nvPr>
            <p:ph type="body"/>
          </p:nvPr>
        </p:nvSpPr>
        <p:spPr>
          <a:xfrm>
            <a:off x="685800" y="4400640"/>
            <a:ext cx="5485680" cy="3599640"/>
          </a:xfrm>
          <a:prstGeom prst="rect">
            <a:avLst/>
          </a:prstGeom>
        </p:spPr>
        <p:txBody>
          <a:bodyPr lIns="0" rIns="0" tIns="0" bIns="0">
            <a:noAutofit/>
          </a:bodyPr>
          <a:p>
            <a:pPr marL="216000" indent="-216000">
              <a:lnSpc>
                <a:spcPct val="100000"/>
              </a:lnSpc>
              <a:tabLst>
                <a:tab algn="l" pos="0"/>
              </a:tabLst>
            </a:pPr>
            <a:endParaRPr b="0" lang="ru-RU" sz="2000" spc="-1" strike="noStrike">
              <a:latin typeface="Arial"/>
            </a:endParaRPr>
          </a:p>
          <a:p>
            <a:pPr marL="216000" indent="-216000">
              <a:lnSpc>
                <a:spcPct val="100000"/>
              </a:lnSpc>
              <a:tabLst>
                <a:tab algn="l" pos="0"/>
              </a:tabLst>
            </a:pPr>
            <a:endParaRPr b="0" lang="ru-RU" sz="2000" spc="-1" strike="noStrike">
              <a:latin typeface="Arial"/>
            </a:endParaRPr>
          </a:p>
        </p:txBody>
      </p:sp>
      <p:sp>
        <p:nvSpPr>
          <p:cNvPr id="264" name="PlaceHolder 2"/>
          <p:cNvSpPr>
            <a:spLocks noGrp="1"/>
          </p:cNvSpPr>
          <p:nvPr>
            <p:ph type="sldImg"/>
          </p:nvPr>
        </p:nvSpPr>
        <p:spPr>
          <a:xfrm>
            <a:off x="685800" y="1143000"/>
            <a:ext cx="5485680" cy="3085560"/>
          </a:xfrm>
          <a:prstGeom prst="rect">
            <a:avLst/>
          </a:prstGeom>
        </p:spPr>
      </p:sp>
    </p:spTree>
  </p:cSld>
</p:notes>
</file>

<file path=ppt/notesSlides/notesSlide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5" name="PlaceHolder 1"/>
          <p:cNvSpPr>
            <a:spLocks noGrp="1"/>
          </p:cNvSpPr>
          <p:nvPr>
            <p:ph type="body"/>
          </p:nvPr>
        </p:nvSpPr>
        <p:spPr>
          <a:xfrm>
            <a:off x="685800" y="4400640"/>
            <a:ext cx="5485680" cy="3599640"/>
          </a:xfrm>
          <a:prstGeom prst="rect">
            <a:avLst/>
          </a:prstGeom>
        </p:spPr>
        <p:txBody>
          <a:bodyPr lIns="0" rIns="0" tIns="0" bIns="0">
            <a:noAutofit/>
          </a:bodyPr>
          <a:p>
            <a:pPr marL="216000" indent="-216000">
              <a:lnSpc>
                <a:spcPct val="100000"/>
              </a:lnSpc>
              <a:tabLst>
                <a:tab algn="l" pos="0"/>
              </a:tabLst>
            </a:pPr>
            <a:endParaRPr b="0" lang="ru-RU" sz="2000" spc="-1" strike="noStrike">
              <a:latin typeface="Arial"/>
            </a:endParaRPr>
          </a:p>
          <a:p>
            <a:pPr marL="216000" indent="-216000">
              <a:lnSpc>
                <a:spcPct val="100000"/>
              </a:lnSpc>
              <a:tabLst>
                <a:tab algn="l" pos="0"/>
              </a:tabLst>
            </a:pPr>
            <a:endParaRPr b="0" lang="ru-RU" sz="2000" spc="-1" strike="noStrike">
              <a:latin typeface="Arial"/>
            </a:endParaRPr>
          </a:p>
        </p:txBody>
      </p:sp>
      <p:sp>
        <p:nvSpPr>
          <p:cNvPr id="266" name="PlaceHolder 2"/>
          <p:cNvSpPr>
            <a:spLocks noGrp="1"/>
          </p:cNvSpPr>
          <p:nvPr>
            <p:ph type="sldImg"/>
          </p:nvPr>
        </p:nvSpPr>
        <p:spPr>
          <a:xfrm>
            <a:off x="685800" y="1143000"/>
            <a:ext cx="5485680" cy="3085560"/>
          </a:xfrm>
          <a:prstGeom prst="rect">
            <a:avLst/>
          </a:prstGeom>
        </p:spPr>
      </p:sp>
    </p:spTree>
  </p:cSld>
</p:notes>
</file>

<file path=ppt/notesSlides/notesSlide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7" name="PlaceHolder 1"/>
          <p:cNvSpPr>
            <a:spLocks noGrp="1"/>
          </p:cNvSpPr>
          <p:nvPr>
            <p:ph type="body"/>
          </p:nvPr>
        </p:nvSpPr>
        <p:spPr>
          <a:xfrm>
            <a:off x="685800" y="4400640"/>
            <a:ext cx="5485680" cy="3599640"/>
          </a:xfrm>
          <a:prstGeom prst="rect">
            <a:avLst/>
          </a:prstGeom>
        </p:spPr>
        <p:txBody>
          <a:bodyPr lIns="0" rIns="0" tIns="91440" bIns="91440">
            <a:noAutofit/>
          </a:bodyPr>
          <a:p>
            <a:pPr marL="216000" indent="-216000">
              <a:lnSpc>
                <a:spcPct val="100000"/>
              </a:lnSpc>
              <a:tabLst>
                <a:tab algn="l" pos="0"/>
              </a:tabLst>
            </a:pPr>
            <a:r>
              <a:rPr b="0" lang="en-GB" sz="1200" spc="-1" strike="noStrike">
                <a:solidFill>
                  <a:srgbClr val="000000"/>
                </a:solidFill>
                <a:latin typeface="Calibri"/>
                <a:ea typeface="Calibri"/>
              </a:rPr>
              <a:t> </a:t>
            </a:r>
            <a:endParaRPr b="0" lang="ru-RU" sz="1200" spc="-1" strike="noStrike">
              <a:latin typeface="Arial"/>
            </a:endParaRPr>
          </a:p>
          <a:p>
            <a:pPr marL="216000" indent="-216000">
              <a:lnSpc>
                <a:spcPct val="100000"/>
              </a:lnSpc>
              <a:tabLst>
                <a:tab algn="l" pos="0"/>
              </a:tabLst>
            </a:pPr>
            <a:endParaRPr b="0" lang="ru-RU" sz="1200" spc="-1" strike="noStrike">
              <a:latin typeface="Arial"/>
            </a:endParaRPr>
          </a:p>
          <a:p>
            <a:pPr marL="216000" indent="-216000">
              <a:lnSpc>
                <a:spcPct val="100000"/>
              </a:lnSpc>
              <a:tabLst>
                <a:tab algn="l" pos="0"/>
              </a:tabLst>
            </a:pPr>
            <a:endParaRPr b="0" lang="ru-RU" sz="1200" spc="-1" strike="noStrike">
              <a:latin typeface="Arial"/>
            </a:endParaRPr>
          </a:p>
        </p:txBody>
      </p:sp>
      <p:sp>
        <p:nvSpPr>
          <p:cNvPr id="268" name="PlaceHolder 2"/>
          <p:cNvSpPr>
            <a:spLocks noGrp="1"/>
          </p:cNvSpPr>
          <p:nvPr>
            <p:ph type="sldImg"/>
          </p:nvPr>
        </p:nvSpPr>
        <p:spPr>
          <a:xfrm>
            <a:off x="685800" y="1143000"/>
            <a:ext cx="5485680" cy="3085560"/>
          </a:xfrm>
          <a:prstGeom prst="rect">
            <a:avLst/>
          </a:prstGeom>
        </p:spPr>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609480" y="221040"/>
            <a:ext cx="10972440" cy="1250280"/>
          </a:xfrm>
          <a:prstGeom prst="rect">
            <a:avLst/>
          </a:prstGeom>
        </p:spPr>
        <p:txBody>
          <a:bodyPr lIns="0" rIns="0" tIns="0" bIns="0" anchor="ctr">
            <a:noAutofit/>
          </a:bodyPr>
          <a:p>
            <a:pPr algn="ctr"/>
            <a:endParaRPr b="0" lang="ru-RU" sz="4400" spc="-1" strike="noStrike">
              <a:latin typeface="Arial"/>
            </a:endParaRPr>
          </a:p>
        </p:txBody>
      </p:sp>
      <p:sp>
        <p:nvSpPr>
          <p:cNvPr id="24" name="PlaceHolder 2"/>
          <p:cNvSpPr>
            <a:spLocks noGrp="1"/>
          </p:cNvSpPr>
          <p:nvPr>
            <p:ph type="body"/>
          </p:nvPr>
        </p:nvSpPr>
        <p:spPr>
          <a:xfrm>
            <a:off x="609480" y="1604520"/>
            <a:ext cx="10972440" cy="1896840"/>
          </a:xfrm>
          <a:prstGeom prst="rect">
            <a:avLst/>
          </a:prstGeom>
        </p:spPr>
        <p:txBody>
          <a:bodyPr lIns="0" rIns="0" tIns="0" bIns="0">
            <a:normAutofit/>
          </a:bodyPr>
          <a:p>
            <a:endParaRPr b="0" lang="ru-RU" sz="3200" spc="-1" strike="noStrike">
              <a:latin typeface="Arial"/>
            </a:endParaRPr>
          </a:p>
        </p:txBody>
      </p:sp>
      <p:sp>
        <p:nvSpPr>
          <p:cNvPr id="25" name="PlaceHolder 3"/>
          <p:cNvSpPr>
            <a:spLocks noGrp="1"/>
          </p:cNvSpPr>
          <p:nvPr>
            <p:ph type="body"/>
          </p:nvPr>
        </p:nvSpPr>
        <p:spPr>
          <a:xfrm>
            <a:off x="609480" y="3682080"/>
            <a:ext cx="10972440" cy="1896840"/>
          </a:xfrm>
          <a:prstGeom prst="rect">
            <a:avLst/>
          </a:prstGeom>
        </p:spPr>
        <p:txBody>
          <a:bodyPr lIns="0" rIns="0" tIns="0" bIns="0">
            <a:normAutofit/>
          </a:bodyPr>
          <a:p>
            <a:endParaRPr b="0" lang="ru-RU" sz="3200" spc="-1" strike="noStrike">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609480" y="221040"/>
            <a:ext cx="10972440" cy="1250280"/>
          </a:xfrm>
          <a:prstGeom prst="rect">
            <a:avLst/>
          </a:prstGeom>
        </p:spPr>
        <p:txBody>
          <a:bodyPr lIns="0" rIns="0" tIns="0" bIns="0" anchor="ctr">
            <a:noAutofit/>
          </a:bodyPr>
          <a:p>
            <a:pPr algn="ctr"/>
            <a:endParaRPr b="0" lang="ru-RU" sz="4400" spc="-1" strike="noStrike">
              <a:latin typeface="Arial"/>
            </a:endParaRPr>
          </a:p>
        </p:txBody>
      </p:sp>
      <p:sp>
        <p:nvSpPr>
          <p:cNvPr id="27" name="PlaceHolder 2"/>
          <p:cNvSpPr>
            <a:spLocks noGrp="1"/>
          </p:cNvSpPr>
          <p:nvPr>
            <p:ph type="body"/>
          </p:nvPr>
        </p:nvSpPr>
        <p:spPr>
          <a:xfrm>
            <a:off x="609480" y="1604520"/>
            <a:ext cx="5354280" cy="1896840"/>
          </a:xfrm>
          <a:prstGeom prst="rect">
            <a:avLst/>
          </a:prstGeom>
        </p:spPr>
        <p:txBody>
          <a:bodyPr lIns="0" rIns="0" tIns="0" bIns="0">
            <a:normAutofit/>
          </a:bodyPr>
          <a:p>
            <a:endParaRPr b="0" lang="ru-RU" sz="3200" spc="-1" strike="noStrike">
              <a:latin typeface="Arial"/>
            </a:endParaRPr>
          </a:p>
        </p:txBody>
      </p:sp>
      <p:sp>
        <p:nvSpPr>
          <p:cNvPr id="28" name="PlaceHolder 3"/>
          <p:cNvSpPr>
            <a:spLocks noGrp="1"/>
          </p:cNvSpPr>
          <p:nvPr>
            <p:ph type="body"/>
          </p:nvPr>
        </p:nvSpPr>
        <p:spPr>
          <a:xfrm>
            <a:off x="6231960" y="1604520"/>
            <a:ext cx="5354280" cy="1896840"/>
          </a:xfrm>
          <a:prstGeom prst="rect">
            <a:avLst/>
          </a:prstGeom>
        </p:spPr>
        <p:txBody>
          <a:bodyPr lIns="0" rIns="0" tIns="0" bIns="0">
            <a:normAutofit/>
          </a:bodyPr>
          <a:p>
            <a:endParaRPr b="0" lang="ru-RU" sz="3200" spc="-1" strike="noStrike">
              <a:latin typeface="Arial"/>
            </a:endParaRPr>
          </a:p>
        </p:txBody>
      </p:sp>
      <p:sp>
        <p:nvSpPr>
          <p:cNvPr id="29" name="PlaceHolder 4"/>
          <p:cNvSpPr>
            <a:spLocks noGrp="1"/>
          </p:cNvSpPr>
          <p:nvPr>
            <p:ph type="body"/>
          </p:nvPr>
        </p:nvSpPr>
        <p:spPr>
          <a:xfrm>
            <a:off x="609480" y="3682080"/>
            <a:ext cx="5354280" cy="1896840"/>
          </a:xfrm>
          <a:prstGeom prst="rect">
            <a:avLst/>
          </a:prstGeom>
        </p:spPr>
        <p:txBody>
          <a:bodyPr lIns="0" rIns="0" tIns="0" bIns="0">
            <a:normAutofit/>
          </a:bodyPr>
          <a:p>
            <a:endParaRPr b="0" lang="ru-RU" sz="3200" spc="-1" strike="noStrike">
              <a:latin typeface="Arial"/>
            </a:endParaRPr>
          </a:p>
        </p:txBody>
      </p:sp>
      <p:sp>
        <p:nvSpPr>
          <p:cNvPr id="30" name="PlaceHolder 5"/>
          <p:cNvSpPr>
            <a:spLocks noGrp="1"/>
          </p:cNvSpPr>
          <p:nvPr>
            <p:ph type="body"/>
          </p:nvPr>
        </p:nvSpPr>
        <p:spPr>
          <a:xfrm>
            <a:off x="6231960" y="3682080"/>
            <a:ext cx="5354280" cy="1896840"/>
          </a:xfrm>
          <a:prstGeom prst="rect">
            <a:avLst/>
          </a:prstGeom>
        </p:spPr>
        <p:txBody>
          <a:bodyPr lIns="0" rIns="0" tIns="0" bIns="0">
            <a:normAutofit/>
          </a:bodyPr>
          <a:p>
            <a:endParaRPr b="0" lang="ru-RU" sz="3200" spc="-1" strike="noStrike">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609480" y="221040"/>
            <a:ext cx="10972440" cy="1250280"/>
          </a:xfrm>
          <a:prstGeom prst="rect">
            <a:avLst/>
          </a:prstGeom>
        </p:spPr>
        <p:txBody>
          <a:bodyPr lIns="0" rIns="0" tIns="0" bIns="0" anchor="ctr">
            <a:noAutofit/>
          </a:bodyPr>
          <a:p>
            <a:pPr algn="ctr"/>
            <a:endParaRPr b="0" lang="ru-RU" sz="4400" spc="-1" strike="noStrike">
              <a:latin typeface="Arial"/>
            </a:endParaRPr>
          </a:p>
        </p:txBody>
      </p:sp>
      <p:sp>
        <p:nvSpPr>
          <p:cNvPr id="32" name="PlaceHolder 2"/>
          <p:cNvSpPr>
            <a:spLocks noGrp="1"/>
          </p:cNvSpPr>
          <p:nvPr>
            <p:ph type="body"/>
          </p:nvPr>
        </p:nvSpPr>
        <p:spPr>
          <a:xfrm>
            <a:off x="609480" y="1604520"/>
            <a:ext cx="3533040" cy="1896840"/>
          </a:xfrm>
          <a:prstGeom prst="rect">
            <a:avLst/>
          </a:prstGeom>
        </p:spPr>
        <p:txBody>
          <a:bodyPr lIns="0" rIns="0" tIns="0" bIns="0">
            <a:normAutofit/>
          </a:bodyPr>
          <a:p>
            <a:endParaRPr b="0" lang="ru-RU" sz="3200" spc="-1" strike="noStrike">
              <a:latin typeface="Arial"/>
            </a:endParaRPr>
          </a:p>
        </p:txBody>
      </p:sp>
      <p:sp>
        <p:nvSpPr>
          <p:cNvPr id="33" name="PlaceHolder 3"/>
          <p:cNvSpPr>
            <a:spLocks noGrp="1"/>
          </p:cNvSpPr>
          <p:nvPr>
            <p:ph type="body"/>
          </p:nvPr>
        </p:nvSpPr>
        <p:spPr>
          <a:xfrm>
            <a:off x="4319640" y="1604520"/>
            <a:ext cx="3533040" cy="1896840"/>
          </a:xfrm>
          <a:prstGeom prst="rect">
            <a:avLst/>
          </a:prstGeom>
        </p:spPr>
        <p:txBody>
          <a:bodyPr lIns="0" rIns="0" tIns="0" bIns="0">
            <a:normAutofit/>
          </a:bodyPr>
          <a:p>
            <a:endParaRPr b="0" lang="ru-RU" sz="3200" spc="-1" strike="noStrike">
              <a:latin typeface="Arial"/>
            </a:endParaRPr>
          </a:p>
        </p:txBody>
      </p:sp>
      <p:sp>
        <p:nvSpPr>
          <p:cNvPr id="34" name="PlaceHolder 4"/>
          <p:cNvSpPr>
            <a:spLocks noGrp="1"/>
          </p:cNvSpPr>
          <p:nvPr>
            <p:ph type="body"/>
          </p:nvPr>
        </p:nvSpPr>
        <p:spPr>
          <a:xfrm>
            <a:off x="8029800" y="1604520"/>
            <a:ext cx="3533040" cy="1896840"/>
          </a:xfrm>
          <a:prstGeom prst="rect">
            <a:avLst/>
          </a:prstGeom>
        </p:spPr>
        <p:txBody>
          <a:bodyPr lIns="0" rIns="0" tIns="0" bIns="0">
            <a:normAutofit/>
          </a:bodyPr>
          <a:p>
            <a:endParaRPr b="0" lang="ru-RU" sz="3200" spc="-1" strike="noStrike">
              <a:latin typeface="Arial"/>
            </a:endParaRPr>
          </a:p>
        </p:txBody>
      </p:sp>
      <p:sp>
        <p:nvSpPr>
          <p:cNvPr id="35" name="PlaceHolder 5"/>
          <p:cNvSpPr>
            <a:spLocks noGrp="1"/>
          </p:cNvSpPr>
          <p:nvPr>
            <p:ph type="body"/>
          </p:nvPr>
        </p:nvSpPr>
        <p:spPr>
          <a:xfrm>
            <a:off x="609480" y="3682080"/>
            <a:ext cx="3533040" cy="1896840"/>
          </a:xfrm>
          <a:prstGeom prst="rect">
            <a:avLst/>
          </a:prstGeom>
        </p:spPr>
        <p:txBody>
          <a:bodyPr lIns="0" rIns="0" tIns="0" bIns="0">
            <a:normAutofit/>
          </a:bodyPr>
          <a:p>
            <a:endParaRPr b="0" lang="ru-RU" sz="3200" spc="-1" strike="noStrike">
              <a:latin typeface="Arial"/>
            </a:endParaRPr>
          </a:p>
        </p:txBody>
      </p:sp>
      <p:sp>
        <p:nvSpPr>
          <p:cNvPr id="36" name="PlaceHolder 6"/>
          <p:cNvSpPr>
            <a:spLocks noGrp="1"/>
          </p:cNvSpPr>
          <p:nvPr>
            <p:ph type="body"/>
          </p:nvPr>
        </p:nvSpPr>
        <p:spPr>
          <a:xfrm>
            <a:off x="4319640" y="3682080"/>
            <a:ext cx="3533040" cy="1896840"/>
          </a:xfrm>
          <a:prstGeom prst="rect">
            <a:avLst/>
          </a:prstGeom>
        </p:spPr>
        <p:txBody>
          <a:bodyPr lIns="0" rIns="0" tIns="0" bIns="0">
            <a:normAutofit/>
          </a:bodyPr>
          <a:p>
            <a:endParaRPr b="0" lang="ru-RU" sz="3200" spc="-1" strike="noStrike">
              <a:latin typeface="Arial"/>
            </a:endParaRPr>
          </a:p>
        </p:txBody>
      </p:sp>
      <p:sp>
        <p:nvSpPr>
          <p:cNvPr id="37" name="PlaceHolder 7"/>
          <p:cNvSpPr>
            <a:spLocks noGrp="1"/>
          </p:cNvSpPr>
          <p:nvPr>
            <p:ph type="body"/>
          </p:nvPr>
        </p:nvSpPr>
        <p:spPr>
          <a:xfrm>
            <a:off x="8029800" y="3682080"/>
            <a:ext cx="3533040" cy="1896840"/>
          </a:xfrm>
          <a:prstGeom prst="rect">
            <a:avLst/>
          </a:prstGeom>
        </p:spPr>
        <p:txBody>
          <a:bodyPr lIns="0" rIns="0" tIns="0" bIns="0">
            <a:normAutofit/>
          </a:bodyPr>
          <a:p>
            <a:endParaRPr b="0" lang="ru-RU" sz="3200" spc="-1" strike="noStrike">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0" name="PlaceHolder 1"/>
          <p:cNvSpPr>
            <a:spLocks noGrp="1"/>
          </p:cNvSpPr>
          <p:nvPr>
            <p:ph type="title"/>
          </p:nvPr>
        </p:nvSpPr>
        <p:spPr>
          <a:xfrm>
            <a:off x="609480" y="221040"/>
            <a:ext cx="10972440" cy="1250280"/>
          </a:xfrm>
          <a:prstGeom prst="rect">
            <a:avLst/>
          </a:prstGeom>
        </p:spPr>
        <p:txBody>
          <a:bodyPr lIns="0" rIns="0" tIns="0" bIns="0" anchor="ctr">
            <a:noAutofit/>
          </a:bodyPr>
          <a:p>
            <a:pPr algn="ctr"/>
            <a:endParaRPr b="0" lang="ru-RU" sz="4400" spc="-1" strike="noStrike">
              <a:latin typeface="Arial"/>
            </a:endParaRPr>
          </a:p>
        </p:txBody>
      </p:sp>
      <p:sp>
        <p:nvSpPr>
          <p:cNvPr id="41"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ru-RU"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2" name="PlaceHolder 1"/>
          <p:cNvSpPr>
            <a:spLocks noGrp="1"/>
          </p:cNvSpPr>
          <p:nvPr>
            <p:ph type="title"/>
          </p:nvPr>
        </p:nvSpPr>
        <p:spPr>
          <a:xfrm>
            <a:off x="609480" y="221040"/>
            <a:ext cx="10972440" cy="1250280"/>
          </a:xfrm>
          <a:prstGeom prst="rect">
            <a:avLst/>
          </a:prstGeom>
        </p:spPr>
        <p:txBody>
          <a:bodyPr lIns="0" rIns="0" tIns="0" bIns="0" anchor="ctr">
            <a:noAutofit/>
          </a:bodyPr>
          <a:p>
            <a:pPr algn="ctr"/>
            <a:endParaRPr b="0" lang="ru-RU" sz="4400" spc="-1" strike="noStrike">
              <a:latin typeface="Arial"/>
            </a:endParaRPr>
          </a:p>
        </p:txBody>
      </p:sp>
      <p:sp>
        <p:nvSpPr>
          <p:cNvPr id="43" name="PlaceHolder 2"/>
          <p:cNvSpPr>
            <a:spLocks noGrp="1"/>
          </p:cNvSpPr>
          <p:nvPr>
            <p:ph type="body"/>
          </p:nvPr>
        </p:nvSpPr>
        <p:spPr>
          <a:xfrm>
            <a:off x="609480" y="1604520"/>
            <a:ext cx="10972440" cy="3977280"/>
          </a:xfrm>
          <a:prstGeom prst="rect">
            <a:avLst/>
          </a:prstGeom>
        </p:spPr>
        <p:txBody>
          <a:bodyPr lIns="0" rIns="0" tIns="0" bIns="0">
            <a:normAutofit/>
          </a:bodyPr>
          <a:p>
            <a:endParaRPr b="0" lang="ru-RU" sz="3200" spc="-1" strike="noStrike">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609480" y="221040"/>
            <a:ext cx="10972440" cy="1250280"/>
          </a:xfrm>
          <a:prstGeom prst="rect">
            <a:avLst/>
          </a:prstGeom>
        </p:spPr>
        <p:txBody>
          <a:bodyPr lIns="0" rIns="0" tIns="0" bIns="0" anchor="ctr">
            <a:noAutofit/>
          </a:bodyPr>
          <a:p>
            <a:pPr algn="ctr"/>
            <a:endParaRPr b="0" lang="ru-RU" sz="4400" spc="-1" strike="noStrike">
              <a:latin typeface="Arial"/>
            </a:endParaRPr>
          </a:p>
        </p:txBody>
      </p:sp>
      <p:sp>
        <p:nvSpPr>
          <p:cNvPr id="45" name="PlaceHolder 2"/>
          <p:cNvSpPr>
            <a:spLocks noGrp="1"/>
          </p:cNvSpPr>
          <p:nvPr>
            <p:ph type="body"/>
          </p:nvPr>
        </p:nvSpPr>
        <p:spPr>
          <a:xfrm>
            <a:off x="609480" y="1604520"/>
            <a:ext cx="5354280" cy="3977280"/>
          </a:xfrm>
          <a:prstGeom prst="rect">
            <a:avLst/>
          </a:prstGeom>
        </p:spPr>
        <p:txBody>
          <a:bodyPr lIns="0" rIns="0" tIns="0" bIns="0">
            <a:normAutofit/>
          </a:bodyPr>
          <a:p>
            <a:endParaRPr b="0" lang="ru-RU" sz="3200" spc="-1" strike="noStrike">
              <a:latin typeface="Arial"/>
            </a:endParaRPr>
          </a:p>
        </p:txBody>
      </p:sp>
      <p:sp>
        <p:nvSpPr>
          <p:cNvPr id="46" name="PlaceHolder 3"/>
          <p:cNvSpPr>
            <a:spLocks noGrp="1"/>
          </p:cNvSpPr>
          <p:nvPr>
            <p:ph type="body"/>
          </p:nvPr>
        </p:nvSpPr>
        <p:spPr>
          <a:xfrm>
            <a:off x="6231960" y="1604520"/>
            <a:ext cx="5354280" cy="3977280"/>
          </a:xfrm>
          <a:prstGeom prst="rect">
            <a:avLst/>
          </a:prstGeom>
        </p:spPr>
        <p:txBody>
          <a:bodyPr lIns="0" rIns="0" tIns="0" bIns="0">
            <a:normAutofit/>
          </a:bodyPr>
          <a:p>
            <a:endParaRPr b="0" lang="ru-RU" sz="3200" spc="-1" strike="noStrike">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7" name="PlaceHolder 1"/>
          <p:cNvSpPr>
            <a:spLocks noGrp="1"/>
          </p:cNvSpPr>
          <p:nvPr>
            <p:ph type="title"/>
          </p:nvPr>
        </p:nvSpPr>
        <p:spPr>
          <a:xfrm>
            <a:off x="609480" y="221040"/>
            <a:ext cx="10972440" cy="1250280"/>
          </a:xfrm>
          <a:prstGeom prst="rect">
            <a:avLst/>
          </a:prstGeom>
        </p:spPr>
        <p:txBody>
          <a:bodyPr lIns="0" rIns="0" tIns="0" bIns="0" anchor="ctr">
            <a:noAutofit/>
          </a:bodyPr>
          <a:p>
            <a:pPr algn="ctr"/>
            <a:endParaRPr b="0" lang="ru-RU" sz="4400" spc="-1" strike="noStrike">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48"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ru-RU"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49" name="PlaceHolder 1"/>
          <p:cNvSpPr>
            <a:spLocks noGrp="1"/>
          </p:cNvSpPr>
          <p:nvPr>
            <p:ph type="title"/>
          </p:nvPr>
        </p:nvSpPr>
        <p:spPr>
          <a:xfrm>
            <a:off x="609480" y="221040"/>
            <a:ext cx="10972440" cy="1250280"/>
          </a:xfrm>
          <a:prstGeom prst="rect">
            <a:avLst/>
          </a:prstGeom>
        </p:spPr>
        <p:txBody>
          <a:bodyPr lIns="0" rIns="0" tIns="0" bIns="0" anchor="ctr">
            <a:noAutofit/>
          </a:bodyPr>
          <a:p>
            <a:pPr algn="ctr"/>
            <a:endParaRPr b="0" lang="ru-RU" sz="4400" spc="-1" strike="noStrike">
              <a:latin typeface="Arial"/>
            </a:endParaRPr>
          </a:p>
        </p:txBody>
      </p:sp>
      <p:sp>
        <p:nvSpPr>
          <p:cNvPr id="50" name="PlaceHolder 2"/>
          <p:cNvSpPr>
            <a:spLocks noGrp="1"/>
          </p:cNvSpPr>
          <p:nvPr>
            <p:ph type="body"/>
          </p:nvPr>
        </p:nvSpPr>
        <p:spPr>
          <a:xfrm>
            <a:off x="609480" y="1604520"/>
            <a:ext cx="5354280" cy="1896840"/>
          </a:xfrm>
          <a:prstGeom prst="rect">
            <a:avLst/>
          </a:prstGeom>
        </p:spPr>
        <p:txBody>
          <a:bodyPr lIns="0" rIns="0" tIns="0" bIns="0">
            <a:normAutofit/>
          </a:bodyPr>
          <a:p>
            <a:endParaRPr b="0" lang="ru-RU" sz="3200" spc="-1" strike="noStrike">
              <a:latin typeface="Arial"/>
            </a:endParaRPr>
          </a:p>
        </p:txBody>
      </p:sp>
      <p:sp>
        <p:nvSpPr>
          <p:cNvPr id="51" name="PlaceHolder 3"/>
          <p:cNvSpPr>
            <a:spLocks noGrp="1"/>
          </p:cNvSpPr>
          <p:nvPr>
            <p:ph type="body"/>
          </p:nvPr>
        </p:nvSpPr>
        <p:spPr>
          <a:xfrm>
            <a:off x="6231960" y="1604520"/>
            <a:ext cx="5354280" cy="3977280"/>
          </a:xfrm>
          <a:prstGeom prst="rect">
            <a:avLst/>
          </a:prstGeom>
        </p:spPr>
        <p:txBody>
          <a:bodyPr lIns="0" rIns="0" tIns="0" bIns="0">
            <a:normAutofit/>
          </a:bodyPr>
          <a:p>
            <a:endParaRPr b="0" lang="ru-RU" sz="3200" spc="-1" strike="noStrike">
              <a:latin typeface="Arial"/>
            </a:endParaRPr>
          </a:p>
        </p:txBody>
      </p:sp>
      <p:sp>
        <p:nvSpPr>
          <p:cNvPr id="52" name="PlaceHolder 4"/>
          <p:cNvSpPr>
            <a:spLocks noGrp="1"/>
          </p:cNvSpPr>
          <p:nvPr>
            <p:ph type="body"/>
          </p:nvPr>
        </p:nvSpPr>
        <p:spPr>
          <a:xfrm>
            <a:off x="609480" y="3682080"/>
            <a:ext cx="5354280" cy="1896840"/>
          </a:xfrm>
          <a:prstGeom prst="rect">
            <a:avLst/>
          </a:prstGeom>
        </p:spPr>
        <p:txBody>
          <a:bodyPr lIns="0" rIns="0" tIns="0" bIns="0">
            <a:normAutofit/>
          </a:bodyPr>
          <a:p>
            <a:endParaRPr b="0" lang="ru-RU" sz="3200" spc="-1" strike="noStrike">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 name="PlaceHolder 1"/>
          <p:cNvSpPr>
            <a:spLocks noGrp="1"/>
          </p:cNvSpPr>
          <p:nvPr>
            <p:ph type="title"/>
          </p:nvPr>
        </p:nvSpPr>
        <p:spPr>
          <a:xfrm>
            <a:off x="609480" y="221040"/>
            <a:ext cx="10972440" cy="1250280"/>
          </a:xfrm>
          <a:prstGeom prst="rect">
            <a:avLst/>
          </a:prstGeom>
        </p:spPr>
        <p:txBody>
          <a:bodyPr lIns="0" rIns="0" tIns="0" bIns="0" anchor="ctr">
            <a:noAutofit/>
          </a:bodyPr>
          <a:p>
            <a:pPr algn="ctr"/>
            <a:endParaRPr b="0" lang="ru-RU" sz="4400" spc="-1" strike="noStrike">
              <a:latin typeface="Arial"/>
            </a:endParaRPr>
          </a:p>
        </p:txBody>
      </p:sp>
      <p:sp>
        <p:nvSpPr>
          <p:cNvPr id="3"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ru-RU"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609480" y="221040"/>
            <a:ext cx="10972440" cy="1250280"/>
          </a:xfrm>
          <a:prstGeom prst="rect">
            <a:avLst/>
          </a:prstGeom>
        </p:spPr>
        <p:txBody>
          <a:bodyPr lIns="0" rIns="0" tIns="0" bIns="0" anchor="ctr">
            <a:noAutofit/>
          </a:bodyPr>
          <a:p>
            <a:pPr algn="ctr"/>
            <a:endParaRPr b="0" lang="ru-RU" sz="4400" spc="-1" strike="noStrike">
              <a:latin typeface="Arial"/>
            </a:endParaRPr>
          </a:p>
        </p:txBody>
      </p:sp>
      <p:sp>
        <p:nvSpPr>
          <p:cNvPr id="54" name="PlaceHolder 2"/>
          <p:cNvSpPr>
            <a:spLocks noGrp="1"/>
          </p:cNvSpPr>
          <p:nvPr>
            <p:ph type="body"/>
          </p:nvPr>
        </p:nvSpPr>
        <p:spPr>
          <a:xfrm>
            <a:off x="609480" y="1604520"/>
            <a:ext cx="5354280" cy="3977280"/>
          </a:xfrm>
          <a:prstGeom prst="rect">
            <a:avLst/>
          </a:prstGeom>
        </p:spPr>
        <p:txBody>
          <a:bodyPr lIns="0" rIns="0" tIns="0" bIns="0">
            <a:normAutofit/>
          </a:bodyPr>
          <a:p>
            <a:endParaRPr b="0" lang="ru-RU" sz="3200" spc="-1" strike="noStrike">
              <a:latin typeface="Arial"/>
            </a:endParaRPr>
          </a:p>
        </p:txBody>
      </p:sp>
      <p:sp>
        <p:nvSpPr>
          <p:cNvPr id="55" name="PlaceHolder 3"/>
          <p:cNvSpPr>
            <a:spLocks noGrp="1"/>
          </p:cNvSpPr>
          <p:nvPr>
            <p:ph type="body"/>
          </p:nvPr>
        </p:nvSpPr>
        <p:spPr>
          <a:xfrm>
            <a:off x="6231960" y="1604520"/>
            <a:ext cx="5354280" cy="1896840"/>
          </a:xfrm>
          <a:prstGeom prst="rect">
            <a:avLst/>
          </a:prstGeom>
        </p:spPr>
        <p:txBody>
          <a:bodyPr lIns="0" rIns="0" tIns="0" bIns="0">
            <a:normAutofit/>
          </a:bodyPr>
          <a:p>
            <a:endParaRPr b="0" lang="ru-RU" sz="3200" spc="-1" strike="noStrike">
              <a:latin typeface="Arial"/>
            </a:endParaRPr>
          </a:p>
        </p:txBody>
      </p:sp>
      <p:sp>
        <p:nvSpPr>
          <p:cNvPr id="56" name="PlaceHolder 4"/>
          <p:cNvSpPr>
            <a:spLocks noGrp="1"/>
          </p:cNvSpPr>
          <p:nvPr>
            <p:ph type="body"/>
          </p:nvPr>
        </p:nvSpPr>
        <p:spPr>
          <a:xfrm>
            <a:off x="6231960" y="3682080"/>
            <a:ext cx="5354280" cy="1896840"/>
          </a:xfrm>
          <a:prstGeom prst="rect">
            <a:avLst/>
          </a:prstGeom>
        </p:spPr>
        <p:txBody>
          <a:bodyPr lIns="0" rIns="0" tIns="0" bIns="0">
            <a:normAutofit/>
          </a:bodyPr>
          <a:p>
            <a:endParaRPr b="0" lang="ru-RU" sz="3200" spc="-1" strike="noStrike">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609480" y="221040"/>
            <a:ext cx="10972440" cy="1250280"/>
          </a:xfrm>
          <a:prstGeom prst="rect">
            <a:avLst/>
          </a:prstGeom>
        </p:spPr>
        <p:txBody>
          <a:bodyPr lIns="0" rIns="0" tIns="0" bIns="0" anchor="ctr">
            <a:noAutofit/>
          </a:bodyPr>
          <a:p>
            <a:pPr algn="ctr"/>
            <a:endParaRPr b="0" lang="ru-RU" sz="4400" spc="-1" strike="noStrike">
              <a:latin typeface="Arial"/>
            </a:endParaRPr>
          </a:p>
        </p:txBody>
      </p:sp>
      <p:sp>
        <p:nvSpPr>
          <p:cNvPr id="58" name="PlaceHolder 2"/>
          <p:cNvSpPr>
            <a:spLocks noGrp="1"/>
          </p:cNvSpPr>
          <p:nvPr>
            <p:ph type="body"/>
          </p:nvPr>
        </p:nvSpPr>
        <p:spPr>
          <a:xfrm>
            <a:off x="609480" y="1604520"/>
            <a:ext cx="5354280" cy="1896840"/>
          </a:xfrm>
          <a:prstGeom prst="rect">
            <a:avLst/>
          </a:prstGeom>
        </p:spPr>
        <p:txBody>
          <a:bodyPr lIns="0" rIns="0" tIns="0" bIns="0">
            <a:normAutofit/>
          </a:bodyPr>
          <a:p>
            <a:endParaRPr b="0" lang="ru-RU" sz="3200" spc="-1" strike="noStrike">
              <a:latin typeface="Arial"/>
            </a:endParaRPr>
          </a:p>
        </p:txBody>
      </p:sp>
      <p:sp>
        <p:nvSpPr>
          <p:cNvPr id="59" name="PlaceHolder 3"/>
          <p:cNvSpPr>
            <a:spLocks noGrp="1"/>
          </p:cNvSpPr>
          <p:nvPr>
            <p:ph type="body"/>
          </p:nvPr>
        </p:nvSpPr>
        <p:spPr>
          <a:xfrm>
            <a:off x="6231960" y="1604520"/>
            <a:ext cx="5354280" cy="1896840"/>
          </a:xfrm>
          <a:prstGeom prst="rect">
            <a:avLst/>
          </a:prstGeom>
        </p:spPr>
        <p:txBody>
          <a:bodyPr lIns="0" rIns="0" tIns="0" bIns="0">
            <a:normAutofit/>
          </a:bodyPr>
          <a:p>
            <a:endParaRPr b="0" lang="ru-RU" sz="3200" spc="-1" strike="noStrike">
              <a:latin typeface="Arial"/>
            </a:endParaRPr>
          </a:p>
        </p:txBody>
      </p:sp>
      <p:sp>
        <p:nvSpPr>
          <p:cNvPr id="60" name="PlaceHolder 4"/>
          <p:cNvSpPr>
            <a:spLocks noGrp="1"/>
          </p:cNvSpPr>
          <p:nvPr>
            <p:ph type="body"/>
          </p:nvPr>
        </p:nvSpPr>
        <p:spPr>
          <a:xfrm>
            <a:off x="609480" y="3682080"/>
            <a:ext cx="10972440" cy="1896840"/>
          </a:xfrm>
          <a:prstGeom prst="rect">
            <a:avLst/>
          </a:prstGeom>
        </p:spPr>
        <p:txBody>
          <a:bodyPr lIns="0" rIns="0" tIns="0" bIns="0">
            <a:normAutofit/>
          </a:bodyPr>
          <a:p>
            <a:endParaRPr b="0" lang="ru-RU" sz="3200" spc="-1" strike="noStrike">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609480" y="221040"/>
            <a:ext cx="10972440" cy="1250280"/>
          </a:xfrm>
          <a:prstGeom prst="rect">
            <a:avLst/>
          </a:prstGeom>
        </p:spPr>
        <p:txBody>
          <a:bodyPr lIns="0" rIns="0" tIns="0" bIns="0" anchor="ctr">
            <a:noAutofit/>
          </a:bodyPr>
          <a:p>
            <a:pPr algn="ctr"/>
            <a:endParaRPr b="0" lang="ru-RU" sz="4400" spc="-1" strike="noStrike">
              <a:latin typeface="Arial"/>
            </a:endParaRPr>
          </a:p>
        </p:txBody>
      </p:sp>
      <p:sp>
        <p:nvSpPr>
          <p:cNvPr id="62" name="PlaceHolder 2"/>
          <p:cNvSpPr>
            <a:spLocks noGrp="1"/>
          </p:cNvSpPr>
          <p:nvPr>
            <p:ph type="body"/>
          </p:nvPr>
        </p:nvSpPr>
        <p:spPr>
          <a:xfrm>
            <a:off x="609480" y="1604520"/>
            <a:ext cx="10972440" cy="1896840"/>
          </a:xfrm>
          <a:prstGeom prst="rect">
            <a:avLst/>
          </a:prstGeom>
        </p:spPr>
        <p:txBody>
          <a:bodyPr lIns="0" rIns="0" tIns="0" bIns="0">
            <a:normAutofit/>
          </a:bodyPr>
          <a:p>
            <a:endParaRPr b="0" lang="ru-RU" sz="3200" spc="-1" strike="noStrike">
              <a:latin typeface="Arial"/>
            </a:endParaRPr>
          </a:p>
        </p:txBody>
      </p:sp>
      <p:sp>
        <p:nvSpPr>
          <p:cNvPr id="63" name="PlaceHolder 3"/>
          <p:cNvSpPr>
            <a:spLocks noGrp="1"/>
          </p:cNvSpPr>
          <p:nvPr>
            <p:ph type="body"/>
          </p:nvPr>
        </p:nvSpPr>
        <p:spPr>
          <a:xfrm>
            <a:off x="609480" y="3682080"/>
            <a:ext cx="10972440" cy="1896840"/>
          </a:xfrm>
          <a:prstGeom prst="rect">
            <a:avLst/>
          </a:prstGeom>
        </p:spPr>
        <p:txBody>
          <a:bodyPr lIns="0" rIns="0" tIns="0" bIns="0">
            <a:normAutofit/>
          </a:bodyPr>
          <a:p>
            <a:endParaRPr b="0" lang="ru-RU" sz="3200" spc="-1" strike="noStrike">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609480" y="221040"/>
            <a:ext cx="10972440" cy="1250280"/>
          </a:xfrm>
          <a:prstGeom prst="rect">
            <a:avLst/>
          </a:prstGeom>
        </p:spPr>
        <p:txBody>
          <a:bodyPr lIns="0" rIns="0" tIns="0" bIns="0" anchor="ctr">
            <a:noAutofit/>
          </a:bodyPr>
          <a:p>
            <a:pPr algn="ctr"/>
            <a:endParaRPr b="0" lang="ru-RU" sz="4400" spc="-1" strike="noStrike">
              <a:latin typeface="Arial"/>
            </a:endParaRPr>
          </a:p>
        </p:txBody>
      </p:sp>
      <p:sp>
        <p:nvSpPr>
          <p:cNvPr id="65" name="PlaceHolder 2"/>
          <p:cNvSpPr>
            <a:spLocks noGrp="1"/>
          </p:cNvSpPr>
          <p:nvPr>
            <p:ph type="body"/>
          </p:nvPr>
        </p:nvSpPr>
        <p:spPr>
          <a:xfrm>
            <a:off x="609480" y="1604520"/>
            <a:ext cx="5354280" cy="1896840"/>
          </a:xfrm>
          <a:prstGeom prst="rect">
            <a:avLst/>
          </a:prstGeom>
        </p:spPr>
        <p:txBody>
          <a:bodyPr lIns="0" rIns="0" tIns="0" bIns="0">
            <a:normAutofit/>
          </a:bodyPr>
          <a:p>
            <a:endParaRPr b="0" lang="ru-RU" sz="3200" spc="-1" strike="noStrike">
              <a:latin typeface="Arial"/>
            </a:endParaRPr>
          </a:p>
        </p:txBody>
      </p:sp>
      <p:sp>
        <p:nvSpPr>
          <p:cNvPr id="66" name="PlaceHolder 3"/>
          <p:cNvSpPr>
            <a:spLocks noGrp="1"/>
          </p:cNvSpPr>
          <p:nvPr>
            <p:ph type="body"/>
          </p:nvPr>
        </p:nvSpPr>
        <p:spPr>
          <a:xfrm>
            <a:off x="6231960" y="1604520"/>
            <a:ext cx="5354280" cy="1896840"/>
          </a:xfrm>
          <a:prstGeom prst="rect">
            <a:avLst/>
          </a:prstGeom>
        </p:spPr>
        <p:txBody>
          <a:bodyPr lIns="0" rIns="0" tIns="0" bIns="0">
            <a:normAutofit/>
          </a:bodyPr>
          <a:p>
            <a:endParaRPr b="0" lang="ru-RU" sz="3200" spc="-1" strike="noStrike">
              <a:latin typeface="Arial"/>
            </a:endParaRPr>
          </a:p>
        </p:txBody>
      </p:sp>
      <p:sp>
        <p:nvSpPr>
          <p:cNvPr id="67" name="PlaceHolder 4"/>
          <p:cNvSpPr>
            <a:spLocks noGrp="1"/>
          </p:cNvSpPr>
          <p:nvPr>
            <p:ph type="body"/>
          </p:nvPr>
        </p:nvSpPr>
        <p:spPr>
          <a:xfrm>
            <a:off x="609480" y="3682080"/>
            <a:ext cx="5354280" cy="1896840"/>
          </a:xfrm>
          <a:prstGeom prst="rect">
            <a:avLst/>
          </a:prstGeom>
        </p:spPr>
        <p:txBody>
          <a:bodyPr lIns="0" rIns="0" tIns="0" bIns="0">
            <a:normAutofit/>
          </a:bodyPr>
          <a:p>
            <a:endParaRPr b="0" lang="ru-RU" sz="3200" spc="-1" strike="noStrike">
              <a:latin typeface="Arial"/>
            </a:endParaRPr>
          </a:p>
        </p:txBody>
      </p:sp>
      <p:sp>
        <p:nvSpPr>
          <p:cNvPr id="68" name="PlaceHolder 5"/>
          <p:cNvSpPr>
            <a:spLocks noGrp="1"/>
          </p:cNvSpPr>
          <p:nvPr>
            <p:ph type="body"/>
          </p:nvPr>
        </p:nvSpPr>
        <p:spPr>
          <a:xfrm>
            <a:off x="6231960" y="3682080"/>
            <a:ext cx="5354280" cy="1896840"/>
          </a:xfrm>
          <a:prstGeom prst="rect">
            <a:avLst/>
          </a:prstGeom>
        </p:spPr>
        <p:txBody>
          <a:bodyPr lIns="0" rIns="0" tIns="0" bIns="0">
            <a:normAutofit/>
          </a:bodyPr>
          <a:p>
            <a:endParaRPr b="0" lang="ru-RU" sz="3200" spc="-1" strike="noStrike">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609480" y="221040"/>
            <a:ext cx="10972440" cy="1250280"/>
          </a:xfrm>
          <a:prstGeom prst="rect">
            <a:avLst/>
          </a:prstGeom>
        </p:spPr>
        <p:txBody>
          <a:bodyPr lIns="0" rIns="0" tIns="0" bIns="0" anchor="ctr">
            <a:noAutofit/>
          </a:bodyPr>
          <a:p>
            <a:pPr algn="ctr"/>
            <a:endParaRPr b="0" lang="ru-RU" sz="4400" spc="-1" strike="noStrike">
              <a:latin typeface="Arial"/>
            </a:endParaRPr>
          </a:p>
        </p:txBody>
      </p:sp>
      <p:sp>
        <p:nvSpPr>
          <p:cNvPr id="70" name="PlaceHolder 2"/>
          <p:cNvSpPr>
            <a:spLocks noGrp="1"/>
          </p:cNvSpPr>
          <p:nvPr>
            <p:ph type="body"/>
          </p:nvPr>
        </p:nvSpPr>
        <p:spPr>
          <a:xfrm>
            <a:off x="609480" y="1604520"/>
            <a:ext cx="3533040" cy="1896840"/>
          </a:xfrm>
          <a:prstGeom prst="rect">
            <a:avLst/>
          </a:prstGeom>
        </p:spPr>
        <p:txBody>
          <a:bodyPr lIns="0" rIns="0" tIns="0" bIns="0">
            <a:normAutofit/>
          </a:bodyPr>
          <a:p>
            <a:endParaRPr b="0" lang="ru-RU" sz="3200" spc="-1" strike="noStrike">
              <a:latin typeface="Arial"/>
            </a:endParaRPr>
          </a:p>
        </p:txBody>
      </p:sp>
      <p:sp>
        <p:nvSpPr>
          <p:cNvPr id="71" name="PlaceHolder 3"/>
          <p:cNvSpPr>
            <a:spLocks noGrp="1"/>
          </p:cNvSpPr>
          <p:nvPr>
            <p:ph type="body"/>
          </p:nvPr>
        </p:nvSpPr>
        <p:spPr>
          <a:xfrm>
            <a:off x="4319640" y="1604520"/>
            <a:ext cx="3533040" cy="1896840"/>
          </a:xfrm>
          <a:prstGeom prst="rect">
            <a:avLst/>
          </a:prstGeom>
        </p:spPr>
        <p:txBody>
          <a:bodyPr lIns="0" rIns="0" tIns="0" bIns="0">
            <a:normAutofit/>
          </a:bodyPr>
          <a:p>
            <a:endParaRPr b="0" lang="ru-RU" sz="3200" spc="-1" strike="noStrike">
              <a:latin typeface="Arial"/>
            </a:endParaRPr>
          </a:p>
        </p:txBody>
      </p:sp>
      <p:sp>
        <p:nvSpPr>
          <p:cNvPr id="72" name="PlaceHolder 4"/>
          <p:cNvSpPr>
            <a:spLocks noGrp="1"/>
          </p:cNvSpPr>
          <p:nvPr>
            <p:ph type="body"/>
          </p:nvPr>
        </p:nvSpPr>
        <p:spPr>
          <a:xfrm>
            <a:off x="8029800" y="1604520"/>
            <a:ext cx="3533040" cy="1896840"/>
          </a:xfrm>
          <a:prstGeom prst="rect">
            <a:avLst/>
          </a:prstGeom>
        </p:spPr>
        <p:txBody>
          <a:bodyPr lIns="0" rIns="0" tIns="0" bIns="0">
            <a:normAutofit/>
          </a:bodyPr>
          <a:p>
            <a:endParaRPr b="0" lang="ru-RU" sz="3200" spc="-1" strike="noStrike">
              <a:latin typeface="Arial"/>
            </a:endParaRPr>
          </a:p>
        </p:txBody>
      </p:sp>
      <p:sp>
        <p:nvSpPr>
          <p:cNvPr id="73" name="PlaceHolder 5"/>
          <p:cNvSpPr>
            <a:spLocks noGrp="1"/>
          </p:cNvSpPr>
          <p:nvPr>
            <p:ph type="body"/>
          </p:nvPr>
        </p:nvSpPr>
        <p:spPr>
          <a:xfrm>
            <a:off x="609480" y="3682080"/>
            <a:ext cx="3533040" cy="1896840"/>
          </a:xfrm>
          <a:prstGeom prst="rect">
            <a:avLst/>
          </a:prstGeom>
        </p:spPr>
        <p:txBody>
          <a:bodyPr lIns="0" rIns="0" tIns="0" bIns="0">
            <a:normAutofit/>
          </a:bodyPr>
          <a:p>
            <a:endParaRPr b="0" lang="ru-RU" sz="3200" spc="-1" strike="noStrike">
              <a:latin typeface="Arial"/>
            </a:endParaRPr>
          </a:p>
        </p:txBody>
      </p:sp>
      <p:sp>
        <p:nvSpPr>
          <p:cNvPr id="74" name="PlaceHolder 6"/>
          <p:cNvSpPr>
            <a:spLocks noGrp="1"/>
          </p:cNvSpPr>
          <p:nvPr>
            <p:ph type="body"/>
          </p:nvPr>
        </p:nvSpPr>
        <p:spPr>
          <a:xfrm>
            <a:off x="4319640" y="3682080"/>
            <a:ext cx="3533040" cy="1896840"/>
          </a:xfrm>
          <a:prstGeom prst="rect">
            <a:avLst/>
          </a:prstGeom>
        </p:spPr>
        <p:txBody>
          <a:bodyPr lIns="0" rIns="0" tIns="0" bIns="0">
            <a:normAutofit/>
          </a:bodyPr>
          <a:p>
            <a:endParaRPr b="0" lang="ru-RU" sz="3200" spc="-1" strike="noStrike">
              <a:latin typeface="Arial"/>
            </a:endParaRPr>
          </a:p>
        </p:txBody>
      </p:sp>
      <p:sp>
        <p:nvSpPr>
          <p:cNvPr id="75" name="PlaceHolder 7"/>
          <p:cNvSpPr>
            <a:spLocks noGrp="1"/>
          </p:cNvSpPr>
          <p:nvPr>
            <p:ph type="body"/>
          </p:nvPr>
        </p:nvSpPr>
        <p:spPr>
          <a:xfrm>
            <a:off x="8029800" y="3682080"/>
            <a:ext cx="3533040" cy="1896840"/>
          </a:xfrm>
          <a:prstGeom prst="rect">
            <a:avLst/>
          </a:prstGeom>
        </p:spPr>
        <p:txBody>
          <a:bodyPr lIns="0" rIns="0" tIns="0" bIns="0">
            <a:normAutofit/>
          </a:bodyPr>
          <a:p>
            <a:endParaRPr b="0" lang="ru-RU" sz="3200" spc="-1" strike="noStrike">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78" name="PlaceHolder 1"/>
          <p:cNvSpPr>
            <a:spLocks noGrp="1"/>
          </p:cNvSpPr>
          <p:nvPr>
            <p:ph type="title"/>
          </p:nvPr>
        </p:nvSpPr>
        <p:spPr>
          <a:xfrm>
            <a:off x="609480" y="221040"/>
            <a:ext cx="10972440" cy="1250280"/>
          </a:xfrm>
          <a:prstGeom prst="rect">
            <a:avLst/>
          </a:prstGeom>
        </p:spPr>
        <p:txBody>
          <a:bodyPr lIns="0" rIns="0" tIns="0" bIns="0" anchor="ctr">
            <a:noAutofit/>
          </a:bodyPr>
          <a:p>
            <a:pPr algn="ctr"/>
            <a:endParaRPr b="0" lang="ru-RU" sz="4400" spc="-1" strike="noStrike">
              <a:latin typeface="Arial"/>
            </a:endParaRPr>
          </a:p>
        </p:txBody>
      </p:sp>
      <p:sp>
        <p:nvSpPr>
          <p:cNvPr id="79"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ru-RU"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0" name="PlaceHolder 1"/>
          <p:cNvSpPr>
            <a:spLocks noGrp="1"/>
          </p:cNvSpPr>
          <p:nvPr>
            <p:ph type="title"/>
          </p:nvPr>
        </p:nvSpPr>
        <p:spPr>
          <a:xfrm>
            <a:off x="609480" y="221040"/>
            <a:ext cx="10972440" cy="1250280"/>
          </a:xfrm>
          <a:prstGeom prst="rect">
            <a:avLst/>
          </a:prstGeom>
        </p:spPr>
        <p:txBody>
          <a:bodyPr lIns="0" rIns="0" tIns="0" bIns="0" anchor="ctr">
            <a:noAutofit/>
          </a:bodyPr>
          <a:p>
            <a:pPr algn="ctr"/>
            <a:endParaRPr b="0" lang="ru-RU" sz="4400" spc="-1" strike="noStrike">
              <a:latin typeface="Arial"/>
            </a:endParaRPr>
          </a:p>
        </p:txBody>
      </p:sp>
      <p:sp>
        <p:nvSpPr>
          <p:cNvPr id="81" name="PlaceHolder 2"/>
          <p:cNvSpPr>
            <a:spLocks noGrp="1"/>
          </p:cNvSpPr>
          <p:nvPr>
            <p:ph type="body"/>
          </p:nvPr>
        </p:nvSpPr>
        <p:spPr>
          <a:xfrm>
            <a:off x="609480" y="1604520"/>
            <a:ext cx="10972440" cy="3977280"/>
          </a:xfrm>
          <a:prstGeom prst="rect">
            <a:avLst/>
          </a:prstGeom>
        </p:spPr>
        <p:txBody>
          <a:bodyPr lIns="0" rIns="0" tIns="0" bIns="0">
            <a:normAutofit/>
          </a:bodyPr>
          <a:p>
            <a:endParaRPr b="0" lang="ru-RU" sz="3200" spc="-1" strike="noStrike">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82" name="PlaceHolder 1"/>
          <p:cNvSpPr>
            <a:spLocks noGrp="1"/>
          </p:cNvSpPr>
          <p:nvPr>
            <p:ph type="title"/>
          </p:nvPr>
        </p:nvSpPr>
        <p:spPr>
          <a:xfrm>
            <a:off x="609480" y="221040"/>
            <a:ext cx="10972440" cy="1250280"/>
          </a:xfrm>
          <a:prstGeom prst="rect">
            <a:avLst/>
          </a:prstGeom>
        </p:spPr>
        <p:txBody>
          <a:bodyPr lIns="0" rIns="0" tIns="0" bIns="0" anchor="ctr">
            <a:noAutofit/>
          </a:bodyPr>
          <a:p>
            <a:pPr algn="ctr"/>
            <a:endParaRPr b="0" lang="ru-RU" sz="4400" spc="-1" strike="noStrike">
              <a:latin typeface="Arial"/>
            </a:endParaRPr>
          </a:p>
        </p:txBody>
      </p:sp>
      <p:sp>
        <p:nvSpPr>
          <p:cNvPr id="83" name="PlaceHolder 2"/>
          <p:cNvSpPr>
            <a:spLocks noGrp="1"/>
          </p:cNvSpPr>
          <p:nvPr>
            <p:ph type="body"/>
          </p:nvPr>
        </p:nvSpPr>
        <p:spPr>
          <a:xfrm>
            <a:off x="609480" y="1604520"/>
            <a:ext cx="5354280" cy="3977280"/>
          </a:xfrm>
          <a:prstGeom prst="rect">
            <a:avLst/>
          </a:prstGeom>
        </p:spPr>
        <p:txBody>
          <a:bodyPr lIns="0" rIns="0" tIns="0" bIns="0">
            <a:normAutofit/>
          </a:bodyPr>
          <a:p>
            <a:endParaRPr b="0" lang="ru-RU" sz="3200" spc="-1" strike="noStrike">
              <a:latin typeface="Arial"/>
            </a:endParaRPr>
          </a:p>
        </p:txBody>
      </p:sp>
      <p:sp>
        <p:nvSpPr>
          <p:cNvPr id="84" name="PlaceHolder 3"/>
          <p:cNvSpPr>
            <a:spLocks noGrp="1"/>
          </p:cNvSpPr>
          <p:nvPr>
            <p:ph type="body"/>
          </p:nvPr>
        </p:nvSpPr>
        <p:spPr>
          <a:xfrm>
            <a:off x="6231960" y="1604520"/>
            <a:ext cx="5354280" cy="3977280"/>
          </a:xfrm>
          <a:prstGeom prst="rect">
            <a:avLst/>
          </a:prstGeom>
        </p:spPr>
        <p:txBody>
          <a:bodyPr lIns="0" rIns="0" tIns="0" bIns="0">
            <a:normAutofit/>
          </a:bodyPr>
          <a:p>
            <a:endParaRPr b="0" lang="ru-RU" sz="3200" spc="-1" strike="noStrike">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85" name="PlaceHolder 1"/>
          <p:cNvSpPr>
            <a:spLocks noGrp="1"/>
          </p:cNvSpPr>
          <p:nvPr>
            <p:ph type="title"/>
          </p:nvPr>
        </p:nvSpPr>
        <p:spPr>
          <a:xfrm>
            <a:off x="609480" y="221040"/>
            <a:ext cx="10972440" cy="1250280"/>
          </a:xfrm>
          <a:prstGeom prst="rect">
            <a:avLst/>
          </a:prstGeom>
        </p:spPr>
        <p:txBody>
          <a:bodyPr lIns="0" rIns="0" tIns="0" bIns="0" anchor="ctr">
            <a:noAutofit/>
          </a:bodyPr>
          <a:p>
            <a:pPr algn="ctr"/>
            <a:endParaRPr b="0" lang="ru-RU" sz="4400" spc="-1" strike="noStrike">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 name="PlaceHolder 1"/>
          <p:cNvSpPr>
            <a:spLocks noGrp="1"/>
          </p:cNvSpPr>
          <p:nvPr>
            <p:ph type="title"/>
          </p:nvPr>
        </p:nvSpPr>
        <p:spPr>
          <a:xfrm>
            <a:off x="609480" y="221040"/>
            <a:ext cx="10972440" cy="1250280"/>
          </a:xfrm>
          <a:prstGeom prst="rect">
            <a:avLst/>
          </a:prstGeom>
        </p:spPr>
        <p:txBody>
          <a:bodyPr lIns="0" rIns="0" tIns="0" bIns="0" anchor="ctr">
            <a:noAutofit/>
          </a:bodyPr>
          <a:p>
            <a:pPr algn="ctr"/>
            <a:endParaRPr b="0" lang="ru-RU" sz="4400" spc="-1" strike="noStrike">
              <a:latin typeface="Arial"/>
            </a:endParaRPr>
          </a:p>
        </p:txBody>
      </p:sp>
      <p:sp>
        <p:nvSpPr>
          <p:cNvPr id="5" name="PlaceHolder 2"/>
          <p:cNvSpPr>
            <a:spLocks noGrp="1"/>
          </p:cNvSpPr>
          <p:nvPr>
            <p:ph type="body"/>
          </p:nvPr>
        </p:nvSpPr>
        <p:spPr>
          <a:xfrm>
            <a:off x="609480" y="1604520"/>
            <a:ext cx="10972440" cy="3977280"/>
          </a:xfrm>
          <a:prstGeom prst="rect">
            <a:avLst/>
          </a:prstGeom>
        </p:spPr>
        <p:txBody>
          <a:bodyPr lIns="0" rIns="0" tIns="0" bIns="0">
            <a:normAutofit/>
          </a:bodyPr>
          <a:p>
            <a:endParaRPr b="0" lang="ru-RU" sz="3200" spc="-1" strike="noStrike">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86"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ru-RU"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87" name="PlaceHolder 1"/>
          <p:cNvSpPr>
            <a:spLocks noGrp="1"/>
          </p:cNvSpPr>
          <p:nvPr>
            <p:ph type="title"/>
          </p:nvPr>
        </p:nvSpPr>
        <p:spPr>
          <a:xfrm>
            <a:off x="609480" y="221040"/>
            <a:ext cx="10972440" cy="1250280"/>
          </a:xfrm>
          <a:prstGeom prst="rect">
            <a:avLst/>
          </a:prstGeom>
        </p:spPr>
        <p:txBody>
          <a:bodyPr lIns="0" rIns="0" tIns="0" bIns="0" anchor="ctr">
            <a:noAutofit/>
          </a:bodyPr>
          <a:p>
            <a:pPr algn="ctr"/>
            <a:endParaRPr b="0" lang="ru-RU" sz="4400" spc="-1" strike="noStrike">
              <a:latin typeface="Arial"/>
            </a:endParaRPr>
          </a:p>
        </p:txBody>
      </p:sp>
      <p:sp>
        <p:nvSpPr>
          <p:cNvPr id="88" name="PlaceHolder 2"/>
          <p:cNvSpPr>
            <a:spLocks noGrp="1"/>
          </p:cNvSpPr>
          <p:nvPr>
            <p:ph type="body"/>
          </p:nvPr>
        </p:nvSpPr>
        <p:spPr>
          <a:xfrm>
            <a:off x="609480" y="1604520"/>
            <a:ext cx="5354280" cy="1896840"/>
          </a:xfrm>
          <a:prstGeom prst="rect">
            <a:avLst/>
          </a:prstGeom>
        </p:spPr>
        <p:txBody>
          <a:bodyPr lIns="0" rIns="0" tIns="0" bIns="0">
            <a:normAutofit/>
          </a:bodyPr>
          <a:p>
            <a:endParaRPr b="0" lang="ru-RU" sz="3200" spc="-1" strike="noStrike">
              <a:latin typeface="Arial"/>
            </a:endParaRPr>
          </a:p>
        </p:txBody>
      </p:sp>
      <p:sp>
        <p:nvSpPr>
          <p:cNvPr id="89" name="PlaceHolder 3"/>
          <p:cNvSpPr>
            <a:spLocks noGrp="1"/>
          </p:cNvSpPr>
          <p:nvPr>
            <p:ph type="body"/>
          </p:nvPr>
        </p:nvSpPr>
        <p:spPr>
          <a:xfrm>
            <a:off x="6231960" y="1604520"/>
            <a:ext cx="5354280" cy="3977280"/>
          </a:xfrm>
          <a:prstGeom prst="rect">
            <a:avLst/>
          </a:prstGeom>
        </p:spPr>
        <p:txBody>
          <a:bodyPr lIns="0" rIns="0" tIns="0" bIns="0">
            <a:normAutofit/>
          </a:bodyPr>
          <a:p>
            <a:endParaRPr b="0" lang="ru-RU" sz="3200" spc="-1" strike="noStrike">
              <a:latin typeface="Arial"/>
            </a:endParaRPr>
          </a:p>
        </p:txBody>
      </p:sp>
      <p:sp>
        <p:nvSpPr>
          <p:cNvPr id="90" name="PlaceHolder 4"/>
          <p:cNvSpPr>
            <a:spLocks noGrp="1"/>
          </p:cNvSpPr>
          <p:nvPr>
            <p:ph type="body"/>
          </p:nvPr>
        </p:nvSpPr>
        <p:spPr>
          <a:xfrm>
            <a:off x="609480" y="3682080"/>
            <a:ext cx="5354280" cy="1896840"/>
          </a:xfrm>
          <a:prstGeom prst="rect">
            <a:avLst/>
          </a:prstGeom>
        </p:spPr>
        <p:txBody>
          <a:bodyPr lIns="0" rIns="0" tIns="0" bIns="0">
            <a:normAutofit/>
          </a:bodyPr>
          <a:p>
            <a:endParaRPr b="0" lang="ru-RU" sz="3200" spc="-1" strike="noStrike">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91" name="PlaceHolder 1"/>
          <p:cNvSpPr>
            <a:spLocks noGrp="1"/>
          </p:cNvSpPr>
          <p:nvPr>
            <p:ph type="title"/>
          </p:nvPr>
        </p:nvSpPr>
        <p:spPr>
          <a:xfrm>
            <a:off x="609480" y="221040"/>
            <a:ext cx="10972440" cy="1250280"/>
          </a:xfrm>
          <a:prstGeom prst="rect">
            <a:avLst/>
          </a:prstGeom>
        </p:spPr>
        <p:txBody>
          <a:bodyPr lIns="0" rIns="0" tIns="0" bIns="0" anchor="ctr">
            <a:noAutofit/>
          </a:bodyPr>
          <a:p>
            <a:pPr algn="ctr"/>
            <a:endParaRPr b="0" lang="ru-RU" sz="4400" spc="-1" strike="noStrike">
              <a:latin typeface="Arial"/>
            </a:endParaRPr>
          </a:p>
        </p:txBody>
      </p:sp>
      <p:sp>
        <p:nvSpPr>
          <p:cNvPr id="92" name="PlaceHolder 2"/>
          <p:cNvSpPr>
            <a:spLocks noGrp="1"/>
          </p:cNvSpPr>
          <p:nvPr>
            <p:ph type="body"/>
          </p:nvPr>
        </p:nvSpPr>
        <p:spPr>
          <a:xfrm>
            <a:off x="609480" y="1604520"/>
            <a:ext cx="5354280" cy="3977280"/>
          </a:xfrm>
          <a:prstGeom prst="rect">
            <a:avLst/>
          </a:prstGeom>
        </p:spPr>
        <p:txBody>
          <a:bodyPr lIns="0" rIns="0" tIns="0" bIns="0">
            <a:normAutofit/>
          </a:bodyPr>
          <a:p>
            <a:endParaRPr b="0" lang="ru-RU" sz="3200" spc="-1" strike="noStrike">
              <a:latin typeface="Arial"/>
            </a:endParaRPr>
          </a:p>
        </p:txBody>
      </p:sp>
      <p:sp>
        <p:nvSpPr>
          <p:cNvPr id="93" name="PlaceHolder 3"/>
          <p:cNvSpPr>
            <a:spLocks noGrp="1"/>
          </p:cNvSpPr>
          <p:nvPr>
            <p:ph type="body"/>
          </p:nvPr>
        </p:nvSpPr>
        <p:spPr>
          <a:xfrm>
            <a:off x="6231960" y="1604520"/>
            <a:ext cx="5354280" cy="1896840"/>
          </a:xfrm>
          <a:prstGeom prst="rect">
            <a:avLst/>
          </a:prstGeom>
        </p:spPr>
        <p:txBody>
          <a:bodyPr lIns="0" rIns="0" tIns="0" bIns="0">
            <a:normAutofit/>
          </a:bodyPr>
          <a:p>
            <a:endParaRPr b="0" lang="ru-RU" sz="3200" spc="-1" strike="noStrike">
              <a:latin typeface="Arial"/>
            </a:endParaRPr>
          </a:p>
        </p:txBody>
      </p:sp>
      <p:sp>
        <p:nvSpPr>
          <p:cNvPr id="94" name="PlaceHolder 4"/>
          <p:cNvSpPr>
            <a:spLocks noGrp="1"/>
          </p:cNvSpPr>
          <p:nvPr>
            <p:ph type="body"/>
          </p:nvPr>
        </p:nvSpPr>
        <p:spPr>
          <a:xfrm>
            <a:off x="6231960" y="3682080"/>
            <a:ext cx="5354280" cy="1896840"/>
          </a:xfrm>
          <a:prstGeom prst="rect">
            <a:avLst/>
          </a:prstGeom>
        </p:spPr>
        <p:txBody>
          <a:bodyPr lIns="0" rIns="0" tIns="0" bIns="0">
            <a:normAutofit/>
          </a:bodyPr>
          <a:p>
            <a:endParaRPr b="0" lang="ru-RU" sz="3200" spc="-1" strike="noStrike">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95" name="PlaceHolder 1"/>
          <p:cNvSpPr>
            <a:spLocks noGrp="1"/>
          </p:cNvSpPr>
          <p:nvPr>
            <p:ph type="title"/>
          </p:nvPr>
        </p:nvSpPr>
        <p:spPr>
          <a:xfrm>
            <a:off x="609480" y="221040"/>
            <a:ext cx="10972440" cy="1250280"/>
          </a:xfrm>
          <a:prstGeom prst="rect">
            <a:avLst/>
          </a:prstGeom>
        </p:spPr>
        <p:txBody>
          <a:bodyPr lIns="0" rIns="0" tIns="0" bIns="0" anchor="ctr">
            <a:noAutofit/>
          </a:bodyPr>
          <a:p>
            <a:pPr algn="ctr"/>
            <a:endParaRPr b="0" lang="ru-RU" sz="4400" spc="-1" strike="noStrike">
              <a:latin typeface="Arial"/>
            </a:endParaRPr>
          </a:p>
        </p:txBody>
      </p:sp>
      <p:sp>
        <p:nvSpPr>
          <p:cNvPr id="96" name="PlaceHolder 2"/>
          <p:cNvSpPr>
            <a:spLocks noGrp="1"/>
          </p:cNvSpPr>
          <p:nvPr>
            <p:ph type="body"/>
          </p:nvPr>
        </p:nvSpPr>
        <p:spPr>
          <a:xfrm>
            <a:off x="609480" y="1604520"/>
            <a:ext cx="5354280" cy="1896840"/>
          </a:xfrm>
          <a:prstGeom prst="rect">
            <a:avLst/>
          </a:prstGeom>
        </p:spPr>
        <p:txBody>
          <a:bodyPr lIns="0" rIns="0" tIns="0" bIns="0">
            <a:normAutofit/>
          </a:bodyPr>
          <a:p>
            <a:endParaRPr b="0" lang="ru-RU" sz="3200" spc="-1" strike="noStrike">
              <a:latin typeface="Arial"/>
            </a:endParaRPr>
          </a:p>
        </p:txBody>
      </p:sp>
      <p:sp>
        <p:nvSpPr>
          <p:cNvPr id="97" name="PlaceHolder 3"/>
          <p:cNvSpPr>
            <a:spLocks noGrp="1"/>
          </p:cNvSpPr>
          <p:nvPr>
            <p:ph type="body"/>
          </p:nvPr>
        </p:nvSpPr>
        <p:spPr>
          <a:xfrm>
            <a:off x="6231960" y="1604520"/>
            <a:ext cx="5354280" cy="1896840"/>
          </a:xfrm>
          <a:prstGeom prst="rect">
            <a:avLst/>
          </a:prstGeom>
        </p:spPr>
        <p:txBody>
          <a:bodyPr lIns="0" rIns="0" tIns="0" bIns="0">
            <a:normAutofit/>
          </a:bodyPr>
          <a:p>
            <a:endParaRPr b="0" lang="ru-RU" sz="3200" spc="-1" strike="noStrike">
              <a:latin typeface="Arial"/>
            </a:endParaRPr>
          </a:p>
        </p:txBody>
      </p:sp>
      <p:sp>
        <p:nvSpPr>
          <p:cNvPr id="98" name="PlaceHolder 4"/>
          <p:cNvSpPr>
            <a:spLocks noGrp="1"/>
          </p:cNvSpPr>
          <p:nvPr>
            <p:ph type="body"/>
          </p:nvPr>
        </p:nvSpPr>
        <p:spPr>
          <a:xfrm>
            <a:off x="609480" y="3682080"/>
            <a:ext cx="10972440" cy="1896840"/>
          </a:xfrm>
          <a:prstGeom prst="rect">
            <a:avLst/>
          </a:prstGeom>
        </p:spPr>
        <p:txBody>
          <a:bodyPr lIns="0" rIns="0" tIns="0" bIns="0">
            <a:normAutofit/>
          </a:bodyPr>
          <a:p>
            <a:endParaRPr b="0" lang="ru-RU" sz="3200" spc="-1" strike="noStrike">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99" name="PlaceHolder 1"/>
          <p:cNvSpPr>
            <a:spLocks noGrp="1"/>
          </p:cNvSpPr>
          <p:nvPr>
            <p:ph type="title"/>
          </p:nvPr>
        </p:nvSpPr>
        <p:spPr>
          <a:xfrm>
            <a:off x="609480" y="221040"/>
            <a:ext cx="10972440" cy="1250280"/>
          </a:xfrm>
          <a:prstGeom prst="rect">
            <a:avLst/>
          </a:prstGeom>
        </p:spPr>
        <p:txBody>
          <a:bodyPr lIns="0" rIns="0" tIns="0" bIns="0" anchor="ctr">
            <a:noAutofit/>
          </a:bodyPr>
          <a:p>
            <a:pPr algn="ctr"/>
            <a:endParaRPr b="0" lang="ru-RU" sz="4400" spc="-1" strike="noStrike">
              <a:latin typeface="Arial"/>
            </a:endParaRPr>
          </a:p>
        </p:txBody>
      </p:sp>
      <p:sp>
        <p:nvSpPr>
          <p:cNvPr id="100" name="PlaceHolder 2"/>
          <p:cNvSpPr>
            <a:spLocks noGrp="1"/>
          </p:cNvSpPr>
          <p:nvPr>
            <p:ph type="body"/>
          </p:nvPr>
        </p:nvSpPr>
        <p:spPr>
          <a:xfrm>
            <a:off x="609480" y="1604520"/>
            <a:ext cx="10972440" cy="1896840"/>
          </a:xfrm>
          <a:prstGeom prst="rect">
            <a:avLst/>
          </a:prstGeom>
        </p:spPr>
        <p:txBody>
          <a:bodyPr lIns="0" rIns="0" tIns="0" bIns="0">
            <a:normAutofit/>
          </a:bodyPr>
          <a:p>
            <a:endParaRPr b="0" lang="ru-RU" sz="3200" spc="-1" strike="noStrike">
              <a:latin typeface="Arial"/>
            </a:endParaRPr>
          </a:p>
        </p:txBody>
      </p:sp>
      <p:sp>
        <p:nvSpPr>
          <p:cNvPr id="101" name="PlaceHolder 3"/>
          <p:cNvSpPr>
            <a:spLocks noGrp="1"/>
          </p:cNvSpPr>
          <p:nvPr>
            <p:ph type="body"/>
          </p:nvPr>
        </p:nvSpPr>
        <p:spPr>
          <a:xfrm>
            <a:off x="609480" y="3682080"/>
            <a:ext cx="10972440" cy="1896840"/>
          </a:xfrm>
          <a:prstGeom prst="rect">
            <a:avLst/>
          </a:prstGeom>
        </p:spPr>
        <p:txBody>
          <a:bodyPr lIns="0" rIns="0" tIns="0" bIns="0">
            <a:normAutofit/>
          </a:bodyPr>
          <a:p>
            <a:endParaRPr b="0" lang="ru-RU" sz="3200" spc="-1" strike="noStrike">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02" name="PlaceHolder 1"/>
          <p:cNvSpPr>
            <a:spLocks noGrp="1"/>
          </p:cNvSpPr>
          <p:nvPr>
            <p:ph type="title"/>
          </p:nvPr>
        </p:nvSpPr>
        <p:spPr>
          <a:xfrm>
            <a:off x="609480" y="221040"/>
            <a:ext cx="10972440" cy="1250280"/>
          </a:xfrm>
          <a:prstGeom prst="rect">
            <a:avLst/>
          </a:prstGeom>
        </p:spPr>
        <p:txBody>
          <a:bodyPr lIns="0" rIns="0" tIns="0" bIns="0" anchor="ctr">
            <a:noAutofit/>
          </a:bodyPr>
          <a:p>
            <a:pPr algn="ctr"/>
            <a:endParaRPr b="0" lang="ru-RU" sz="4400" spc="-1" strike="noStrike">
              <a:latin typeface="Arial"/>
            </a:endParaRPr>
          </a:p>
        </p:txBody>
      </p:sp>
      <p:sp>
        <p:nvSpPr>
          <p:cNvPr id="103" name="PlaceHolder 2"/>
          <p:cNvSpPr>
            <a:spLocks noGrp="1"/>
          </p:cNvSpPr>
          <p:nvPr>
            <p:ph type="body"/>
          </p:nvPr>
        </p:nvSpPr>
        <p:spPr>
          <a:xfrm>
            <a:off x="609480" y="1604520"/>
            <a:ext cx="5354280" cy="1896840"/>
          </a:xfrm>
          <a:prstGeom prst="rect">
            <a:avLst/>
          </a:prstGeom>
        </p:spPr>
        <p:txBody>
          <a:bodyPr lIns="0" rIns="0" tIns="0" bIns="0">
            <a:normAutofit/>
          </a:bodyPr>
          <a:p>
            <a:endParaRPr b="0" lang="ru-RU" sz="3200" spc="-1" strike="noStrike">
              <a:latin typeface="Arial"/>
            </a:endParaRPr>
          </a:p>
        </p:txBody>
      </p:sp>
      <p:sp>
        <p:nvSpPr>
          <p:cNvPr id="104" name="PlaceHolder 3"/>
          <p:cNvSpPr>
            <a:spLocks noGrp="1"/>
          </p:cNvSpPr>
          <p:nvPr>
            <p:ph type="body"/>
          </p:nvPr>
        </p:nvSpPr>
        <p:spPr>
          <a:xfrm>
            <a:off x="6231960" y="1604520"/>
            <a:ext cx="5354280" cy="1896840"/>
          </a:xfrm>
          <a:prstGeom prst="rect">
            <a:avLst/>
          </a:prstGeom>
        </p:spPr>
        <p:txBody>
          <a:bodyPr lIns="0" rIns="0" tIns="0" bIns="0">
            <a:normAutofit/>
          </a:bodyPr>
          <a:p>
            <a:endParaRPr b="0" lang="ru-RU" sz="3200" spc="-1" strike="noStrike">
              <a:latin typeface="Arial"/>
            </a:endParaRPr>
          </a:p>
        </p:txBody>
      </p:sp>
      <p:sp>
        <p:nvSpPr>
          <p:cNvPr id="105" name="PlaceHolder 4"/>
          <p:cNvSpPr>
            <a:spLocks noGrp="1"/>
          </p:cNvSpPr>
          <p:nvPr>
            <p:ph type="body"/>
          </p:nvPr>
        </p:nvSpPr>
        <p:spPr>
          <a:xfrm>
            <a:off x="609480" y="3682080"/>
            <a:ext cx="5354280" cy="1896840"/>
          </a:xfrm>
          <a:prstGeom prst="rect">
            <a:avLst/>
          </a:prstGeom>
        </p:spPr>
        <p:txBody>
          <a:bodyPr lIns="0" rIns="0" tIns="0" bIns="0">
            <a:normAutofit/>
          </a:bodyPr>
          <a:p>
            <a:endParaRPr b="0" lang="ru-RU" sz="3200" spc="-1" strike="noStrike">
              <a:latin typeface="Arial"/>
            </a:endParaRPr>
          </a:p>
        </p:txBody>
      </p:sp>
      <p:sp>
        <p:nvSpPr>
          <p:cNvPr id="106" name="PlaceHolder 5"/>
          <p:cNvSpPr>
            <a:spLocks noGrp="1"/>
          </p:cNvSpPr>
          <p:nvPr>
            <p:ph type="body"/>
          </p:nvPr>
        </p:nvSpPr>
        <p:spPr>
          <a:xfrm>
            <a:off x="6231960" y="3682080"/>
            <a:ext cx="5354280" cy="1896840"/>
          </a:xfrm>
          <a:prstGeom prst="rect">
            <a:avLst/>
          </a:prstGeom>
        </p:spPr>
        <p:txBody>
          <a:bodyPr lIns="0" rIns="0" tIns="0" bIns="0">
            <a:normAutofit/>
          </a:bodyPr>
          <a:p>
            <a:endParaRPr b="0" lang="ru-RU" sz="3200" spc="-1" strike="noStrike">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07" name="PlaceHolder 1"/>
          <p:cNvSpPr>
            <a:spLocks noGrp="1"/>
          </p:cNvSpPr>
          <p:nvPr>
            <p:ph type="title"/>
          </p:nvPr>
        </p:nvSpPr>
        <p:spPr>
          <a:xfrm>
            <a:off x="609480" y="221040"/>
            <a:ext cx="10972440" cy="1250280"/>
          </a:xfrm>
          <a:prstGeom prst="rect">
            <a:avLst/>
          </a:prstGeom>
        </p:spPr>
        <p:txBody>
          <a:bodyPr lIns="0" rIns="0" tIns="0" bIns="0" anchor="ctr">
            <a:noAutofit/>
          </a:bodyPr>
          <a:p>
            <a:pPr algn="ctr"/>
            <a:endParaRPr b="0" lang="ru-RU" sz="4400" spc="-1" strike="noStrike">
              <a:latin typeface="Arial"/>
            </a:endParaRPr>
          </a:p>
        </p:txBody>
      </p:sp>
      <p:sp>
        <p:nvSpPr>
          <p:cNvPr id="108" name="PlaceHolder 2"/>
          <p:cNvSpPr>
            <a:spLocks noGrp="1"/>
          </p:cNvSpPr>
          <p:nvPr>
            <p:ph type="body"/>
          </p:nvPr>
        </p:nvSpPr>
        <p:spPr>
          <a:xfrm>
            <a:off x="609480" y="1604520"/>
            <a:ext cx="3533040" cy="1896840"/>
          </a:xfrm>
          <a:prstGeom prst="rect">
            <a:avLst/>
          </a:prstGeom>
        </p:spPr>
        <p:txBody>
          <a:bodyPr lIns="0" rIns="0" tIns="0" bIns="0">
            <a:normAutofit/>
          </a:bodyPr>
          <a:p>
            <a:endParaRPr b="0" lang="ru-RU" sz="3200" spc="-1" strike="noStrike">
              <a:latin typeface="Arial"/>
            </a:endParaRPr>
          </a:p>
        </p:txBody>
      </p:sp>
      <p:sp>
        <p:nvSpPr>
          <p:cNvPr id="109" name="PlaceHolder 3"/>
          <p:cNvSpPr>
            <a:spLocks noGrp="1"/>
          </p:cNvSpPr>
          <p:nvPr>
            <p:ph type="body"/>
          </p:nvPr>
        </p:nvSpPr>
        <p:spPr>
          <a:xfrm>
            <a:off x="4319640" y="1604520"/>
            <a:ext cx="3533040" cy="1896840"/>
          </a:xfrm>
          <a:prstGeom prst="rect">
            <a:avLst/>
          </a:prstGeom>
        </p:spPr>
        <p:txBody>
          <a:bodyPr lIns="0" rIns="0" tIns="0" bIns="0">
            <a:normAutofit/>
          </a:bodyPr>
          <a:p>
            <a:endParaRPr b="0" lang="ru-RU" sz="3200" spc="-1" strike="noStrike">
              <a:latin typeface="Arial"/>
            </a:endParaRPr>
          </a:p>
        </p:txBody>
      </p:sp>
      <p:sp>
        <p:nvSpPr>
          <p:cNvPr id="110" name="PlaceHolder 4"/>
          <p:cNvSpPr>
            <a:spLocks noGrp="1"/>
          </p:cNvSpPr>
          <p:nvPr>
            <p:ph type="body"/>
          </p:nvPr>
        </p:nvSpPr>
        <p:spPr>
          <a:xfrm>
            <a:off x="8029800" y="1604520"/>
            <a:ext cx="3533040" cy="1896840"/>
          </a:xfrm>
          <a:prstGeom prst="rect">
            <a:avLst/>
          </a:prstGeom>
        </p:spPr>
        <p:txBody>
          <a:bodyPr lIns="0" rIns="0" tIns="0" bIns="0">
            <a:normAutofit/>
          </a:bodyPr>
          <a:p>
            <a:endParaRPr b="0" lang="ru-RU" sz="3200" spc="-1" strike="noStrike">
              <a:latin typeface="Arial"/>
            </a:endParaRPr>
          </a:p>
        </p:txBody>
      </p:sp>
      <p:sp>
        <p:nvSpPr>
          <p:cNvPr id="111" name="PlaceHolder 5"/>
          <p:cNvSpPr>
            <a:spLocks noGrp="1"/>
          </p:cNvSpPr>
          <p:nvPr>
            <p:ph type="body"/>
          </p:nvPr>
        </p:nvSpPr>
        <p:spPr>
          <a:xfrm>
            <a:off x="609480" y="3682080"/>
            <a:ext cx="3533040" cy="1896840"/>
          </a:xfrm>
          <a:prstGeom prst="rect">
            <a:avLst/>
          </a:prstGeom>
        </p:spPr>
        <p:txBody>
          <a:bodyPr lIns="0" rIns="0" tIns="0" bIns="0">
            <a:normAutofit/>
          </a:bodyPr>
          <a:p>
            <a:endParaRPr b="0" lang="ru-RU" sz="3200" spc="-1" strike="noStrike">
              <a:latin typeface="Arial"/>
            </a:endParaRPr>
          </a:p>
        </p:txBody>
      </p:sp>
      <p:sp>
        <p:nvSpPr>
          <p:cNvPr id="112" name="PlaceHolder 6"/>
          <p:cNvSpPr>
            <a:spLocks noGrp="1"/>
          </p:cNvSpPr>
          <p:nvPr>
            <p:ph type="body"/>
          </p:nvPr>
        </p:nvSpPr>
        <p:spPr>
          <a:xfrm>
            <a:off x="4319640" y="3682080"/>
            <a:ext cx="3533040" cy="1896840"/>
          </a:xfrm>
          <a:prstGeom prst="rect">
            <a:avLst/>
          </a:prstGeom>
        </p:spPr>
        <p:txBody>
          <a:bodyPr lIns="0" rIns="0" tIns="0" bIns="0">
            <a:normAutofit/>
          </a:bodyPr>
          <a:p>
            <a:endParaRPr b="0" lang="ru-RU" sz="3200" spc="-1" strike="noStrike">
              <a:latin typeface="Arial"/>
            </a:endParaRPr>
          </a:p>
        </p:txBody>
      </p:sp>
      <p:sp>
        <p:nvSpPr>
          <p:cNvPr id="113" name="PlaceHolder 7"/>
          <p:cNvSpPr>
            <a:spLocks noGrp="1"/>
          </p:cNvSpPr>
          <p:nvPr>
            <p:ph type="body"/>
          </p:nvPr>
        </p:nvSpPr>
        <p:spPr>
          <a:xfrm>
            <a:off x="8029800" y="3682080"/>
            <a:ext cx="3533040" cy="1896840"/>
          </a:xfrm>
          <a:prstGeom prst="rect">
            <a:avLst/>
          </a:prstGeom>
        </p:spPr>
        <p:txBody>
          <a:bodyPr lIns="0" rIns="0" tIns="0" bIns="0">
            <a:normAutofit/>
          </a:bodyPr>
          <a:p>
            <a:endParaRPr b="0" lang="ru-RU" sz="3200" spc="-1" strike="noStrike">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609480" y="221040"/>
            <a:ext cx="10972440" cy="1250280"/>
          </a:xfrm>
          <a:prstGeom prst="rect">
            <a:avLst/>
          </a:prstGeom>
        </p:spPr>
        <p:txBody>
          <a:bodyPr lIns="0" rIns="0" tIns="0" bIns="0" anchor="ctr">
            <a:noAutofit/>
          </a:bodyPr>
          <a:p>
            <a:pPr algn="ctr"/>
            <a:endParaRPr b="0" lang="ru-RU" sz="4400" spc="-1" strike="noStrike">
              <a:latin typeface="Arial"/>
            </a:endParaRPr>
          </a:p>
        </p:txBody>
      </p:sp>
      <p:sp>
        <p:nvSpPr>
          <p:cNvPr id="7" name="PlaceHolder 2"/>
          <p:cNvSpPr>
            <a:spLocks noGrp="1"/>
          </p:cNvSpPr>
          <p:nvPr>
            <p:ph type="body"/>
          </p:nvPr>
        </p:nvSpPr>
        <p:spPr>
          <a:xfrm>
            <a:off x="609480" y="1604520"/>
            <a:ext cx="5354280" cy="3977280"/>
          </a:xfrm>
          <a:prstGeom prst="rect">
            <a:avLst/>
          </a:prstGeom>
        </p:spPr>
        <p:txBody>
          <a:bodyPr lIns="0" rIns="0" tIns="0" bIns="0">
            <a:normAutofit/>
          </a:bodyPr>
          <a:p>
            <a:endParaRPr b="0" lang="ru-RU" sz="3200" spc="-1" strike="noStrike">
              <a:latin typeface="Arial"/>
            </a:endParaRPr>
          </a:p>
        </p:txBody>
      </p:sp>
      <p:sp>
        <p:nvSpPr>
          <p:cNvPr id="8" name="PlaceHolder 3"/>
          <p:cNvSpPr>
            <a:spLocks noGrp="1"/>
          </p:cNvSpPr>
          <p:nvPr>
            <p:ph type="body"/>
          </p:nvPr>
        </p:nvSpPr>
        <p:spPr>
          <a:xfrm>
            <a:off x="6231960" y="1604520"/>
            <a:ext cx="5354280" cy="3977280"/>
          </a:xfrm>
          <a:prstGeom prst="rect">
            <a:avLst/>
          </a:prstGeom>
        </p:spPr>
        <p:txBody>
          <a:bodyPr lIns="0" rIns="0" tIns="0" bIns="0">
            <a:normAutofit/>
          </a:bodyPr>
          <a:p>
            <a:endParaRPr b="0" lang="ru-RU" sz="3200" spc="-1" strike="noStrike">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 name="PlaceHolder 1"/>
          <p:cNvSpPr>
            <a:spLocks noGrp="1"/>
          </p:cNvSpPr>
          <p:nvPr>
            <p:ph type="title"/>
          </p:nvPr>
        </p:nvSpPr>
        <p:spPr>
          <a:xfrm>
            <a:off x="609480" y="221040"/>
            <a:ext cx="10972440" cy="1250280"/>
          </a:xfrm>
          <a:prstGeom prst="rect">
            <a:avLst/>
          </a:prstGeom>
        </p:spPr>
        <p:txBody>
          <a:bodyPr lIns="0" rIns="0" tIns="0" bIns="0" anchor="ctr">
            <a:noAutofit/>
          </a:bodyPr>
          <a:p>
            <a:pPr algn="ctr"/>
            <a:endParaRPr b="0" lang="ru-RU" sz="4400" spc="-1" strike="noStrike">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ru-RU"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609480" y="221040"/>
            <a:ext cx="10972440" cy="1250280"/>
          </a:xfrm>
          <a:prstGeom prst="rect">
            <a:avLst/>
          </a:prstGeom>
        </p:spPr>
        <p:txBody>
          <a:bodyPr lIns="0" rIns="0" tIns="0" bIns="0" anchor="ctr">
            <a:noAutofit/>
          </a:bodyPr>
          <a:p>
            <a:pPr algn="ctr"/>
            <a:endParaRPr b="0" lang="ru-RU" sz="4400" spc="-1" strike="noStrike">
              <a:latin typeface="Arial"/>
            </a:endParaRPr>
          </a:p>
        </p:txBody>
      </p:sp>
      <p:sp>
        <p:nvSpPr>
          <p:cNvPr id="12" name="PlaceHolder 2"/>
          <p:cNvSpPr>
            <a:spLocks noGrp="1"/>
          </p:cNvSpPr>
          <p:nvPr>
            <p:ph type="body"/>
          </p:nvPr>
        </p:nvSpPr>
        <p:spPr>
          <a:xfrm>
            <a:off x="609480" y="1604520"/>
            <a:ext cx="5354280" cy="1896840"/>
          </a:xfrm>
          <a:prstGeom prst="rect">
            <a:avLst/>
          </a:prstGeom>
        </p:spPr>
        <p:txBody>
          <a:bodyPr lIns="0" rIns="0" tIns="0" bIns="0">
            <a:normAutofit/>
          </a:bodyPr>
          <a:p>
            <a:endParaRPr b="0" lang="ru-RU" sz="3200" spc="-1" strike="noStrike">
              <a:latin typeface="Arial"/>
            </a:endParaRPr>
          </a:p>
        </p:txBody>
      </p:sp>
      <p:sp>
        <p:nvSpPr>
          <p:cNvPr id="13" name="PlaceHolder 3"/>
          <p:cNvSpPr>
            <a:spLocks noGrp="1"/>
          </p:cNvSpPr>
          <p:nvPr>
            <p:ph type="body"/>
          </p:nvPr>
        </p:nvSpPr>
        <p:spPr>
          <a:xfrm>
            <a:off x="6231960" y="1604520"/>
            <a:ext cx="5354280" cy="3977280"/>
          </a:xfrm>
          <a:prstGeom prst="rect">
            <a:avLst/>
          </a:prstGeom>
        </p:spPr>
        <p:txBody>
          <a:bodyPr lIns="0" rIns="0" tIns="0" bIns="0">
            <a:normAutofit/>
          </a:bodyPr>
          <a:p>
            <a:endParaRPr b="0" lang="ru-RU" sz="3200" spc="-1" strike="noStrike">
              <a:latin typeface="Arial"/>
            </a:endParaRPr>
          </a:p>
        </p:txBody>
      </p:sp>
      <p:sp>
        <p:nvSpPr>
          <p:cNvPr id="14" name="PlaceHolder 4"/>
          <p:cNvSpPr>
            <a:spLocks noGrp="1"/>
          </p:cNvSpPr>
          <p:nvPr>
            <p:ph type="body"/>
          </p:nvPr>
        </p:nvSpPr>
        <p:spPr>
          <a:xfrm>
            <a:off x="609480" y="3682080"/>
            <a:ext cx="5354280" cy="1896840"/>
          </a:xfrm>
          <a:prstGeom prst="rect">
            <a:avLst/>
          </a:prstGeom>
        </p:spPr>
        <p:txBody>
          <a:bodyPr lIns="0" rIns="0" tIns="0" bIns="0">
            <a:normAutofit/>
          </a:bodyPr>
          <a:p>
            <a:endParaRPr b="0" lang="ru-RU" sz="3200" spc="-1" strike="noStrike">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609480" y="221040"/>
            <a:ext cx="10972440" cy="1250280"/>
          </a:xfrm>
          <a:prstGeom prst="rect">
            <a:avLst/>
          </a:prstGeom>
        </p:spPr>
        <p:txBody>
          <a:bodyPr lIns="0" rIns="0" tIns="0" bIns="0" anchor="ctr">
            <a:noAutofit/>
          </a:bodyPr>
          <a:p>
            <a:pPr algn="ctr"/>
            <a:endParaRPr b="0" lang="ru-RU" sz="4400" spc="-1" strike="noStrike">
              <a:latin typeface="Arial"/>
            </a:endParaRPr>
          </a:p>
        </p:txBody>
      </p:sp>
      <p:sp>
        <p:nvSpPr>
          <p:cNvPr id="16" name="PlaceHolder 2"/>
          <p:cNvSpPr>
            <a:spLocks noGrp="1"/>
          </p:cNvSpPr>
          <p:nvPr>
            <p:ph type="body"/>
          </p:nvPr>
        </p:nvSpPr>
        <p:spPr>
          <a:xfrm>
            <a:off x="609480" y="1604520"/>
            <a:ext cx="5354280" cy="3977280"/>
          </a:xfrm>
          <a:prstGeom prst="rect">
            <a:avLst/>
          </a:prstGeom>
        </p:spPr>
        <p:txBody>
          <a:bodyPr lIns="0" rIns="0" tIns="0" bIns="0">
            <a:normAutofit/>
          </a:bodyPr>
          <a:p>
            <a:endParaRPr b="0" lang="ru-RU" sz="3200" spc="-1" strike="noStrike">
              <a:latin typeface="Arial"/>
            </a:endParaRPr>
          </a:p>
        </p:txBody>
      </p:sp>
      <p:sp>
        <p:nvSpPr>
          <p:cNvPr id="17" name="PlaceHolder 3"/>
          <p:cNvSpPr>
            <a:spLocks noGrp="1"/>
          </p:cNvSpPr>
          <p:nvPr>
            <p:ph type="body"/>
          </p:nvPr>
        </p:nvSpPr>
        <p:spPr>
          <a:xfrm>
            <a:off x="6231960" y="1604520"/>
            <a:ext cx="5354280" cy="1896840"/>
          </a:xfrm>
          <a:prstGeom prst="rect">
            <a:avLst/>
          </a:prstGeom>
        </p:spPr>
        <p:txBody>
          <a:bodyPr lIns="0" rIns="0" tIns="0" bIns="0">
            <a:normAutofit/>
          </a:bodyPr>
          <a:p>
            <a:endParaRPr b="0" lang="ru-RU" sz="3200" spc="-1" strike="noStrike">
              <a:latin typeface="Arial"/>
            </a:endParaRPr>
          </a:p>
        </p:txBody>
      </p:sp>
      <p:sp>
        <p:nvSpPr>
          <p:cNvPr id="18" name="PlaceHolder 4"/>
          <p:cNvSpPr>
            <a:spLocks noGrp="1"/>
          </p:cNvSpPr>
          <p:nvPr>
            <p:ph type="body"/>
          </p:nvPr>
        </p:nvSpPr>
        <p:spPr>
          <a:xfrm>
            <a:off x="6231960" y="3682080"/>
            <a:ext cx="5354280" cy="1896840"/>
          </a:xfrm>
          <a:prstGeom prst="rect">
            <a:avLst/>
          </a:prstGeom>
        </p:spPr>
        <p:txBody>
          <a:bodyPr lIns="0" rIns="0" tIns="0" bIns="0">
            <a:normAutofit/>
          </a:bodyPr>
          <a:p>
            <a:endParaRPr b="0" lang="ru-RU" sz="3200" spc="-1" strike="noStrike">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609480" y="221040"/>
            <a:ext cx="10972440" cy="1250280"/>
          </a:xfrm>
          <a:prstGeom prst="rect">
            <a:avLst/>
          </a:prstGeom>
        </p:spPr>
        <p:txBody>
          <a:bodyPr lIns="0" rIns="0" tIns="0" bIns="0" anchor="ctr">
            <a:noAutofit/>
          </a:bodyPr>
          <a:p>
            <a:pPr algn="ctr"/>
            <a:endParaRPr b="0" lang="ru-RU" sz="4400" spc="-1" strike="noStrike">
              <a:latin typeface="Arial"/>
            </a:endParaRPr>
          </a:p>
        </p:txBody>
      </p:sp>
      <p:sp>
        <p:nvSpPr>
          <p:cNvPr id="20" name="PlaceHolder 2"/>
          <p:cNvSpPr>
            <a:spLocks noGrp="1"/>
          </p:cNvSpPr>
          <p:nvPr>
            <p:ph type="body"/>
          </p:nvPr>
        </p:nvSpPr>
        <p:spPr>
          <a:xfrm>
            <a:off x="609480" y="1604520"/>
            <a:ext cx="5354280" cy="1896840"/>
          </a:xfrm>
          <a:prstGeom prst="rect">
            <a:avLst/>
          </a:prstGeom>
        </p:spPr>
        <p:txBody>
          <a:bodyPr lIns="0" rIns="0" tIns="0" bIns="0">
            <a:normAutofit/>
          </a:bodyPr>
          <a:p>
            <a:endParaRPr b="0" lang="ru-RU" sz="3200" spc="-1" strike="noStrike">
              <a:latin typeface="Arial"/>
            </a:endParaRPr>
          </a:p>
        </p:txBody>
      </p:sp>
      <p:sp>
        <p:nvSpPr>
          <p:cNvPr id="21" name="PlaceHolder 3"/>
          <p:cNvSpPr>
            <a:spLocks noGrp="1"/>
          </p:cNvSpPr>
          <p:nvPr>
            <p:ph type="body"/>
          </p:nvPr>
        </p:nvSpPr>
        <p:spPr>
          <a:xfrm>
            <a:off x="6231960" y="1604520"/>
            <a:ext cx="5354280" cy="1896840"/>
          </a:xfrm>
          <a:prstGeom prst="rect">
            <a:avLst/>
          </a:prstGeom>
        </p:spPr>
        <p:txBody>
          <a:bodyPr lIns="0" rIns="0" tIns="0" bIns="0">
            <a:normAutofit/>
          </a:bodyPr>
          <a:p>
            <a:endParaRPr b="0" lang="ru-RU" sz="3200" spc="-1" strike="noStrike">
              <a:latin typeface="Arial"/>
            </a:endParaRPr>
          </a:p>
        </p:txBody>
      </p:sp>
      <p:sp>
        <p:nvSpPr>
          <p:cNvPr id="22" name="PlaceHolder 4"/>
          <p:cNvSpPr>
            <a:spLocks noGrp="1"/>
          </p:cNvSpPr>
          <p:nvPr>
            <p:ph type="body"/>
          </p:nvPr>
        </p:nvSpPr>
        <p:spPr>
          <a:xfrm>
            <a:off x="609480" y="3682080"/>
            <a:ext cx="10972440" cy="1896840"/>
          </a:xfrm>
          <a:prstGeom prst="rect">
            <a:avLst/>
          </a:prstGeom>
        </p:spPr>
        <p:txBody>
          <a:bodyPr lIns="0" rIns="0" tIns="0" bIns="0">
            <a:normAutofit/>
          </a:bodyPr>
          <a:p>
            <a:endParaRPr b="0" lang="ru-RU" sz="3200" spc="-1" strike="noStrike">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r>
              <a:rPr b="0" lang="ru-RU" sz="4400" spc="-1" strike="noStrike">
                <a:latin typeface="Arial"/>
              </a:rPr>
              <a:t>Для </a:t>
            </a:r>
            <a:r>
              <a:rPr b="0" lang="ru-RU" sz="4400" spc="-1" strike="noStrike">
                <a:latin typeface="Arial"/>
              </a:rPr>
              <a:t>правки </a:t>
            </a:r>
            <a:r>
              <a:rPr b="0" lang="ru-RU" sz="4400" spc="-1" strike="noStrike">
                <a:latin typeface="Arial"/>
              </a:rPr>
              <a:t>текста </a:t>
            </a:r>
            <a:r>
              <a:rPr b="0" lang="ru-RU" sz="4400" spc="-1" strike="noStrike">
                <a:latin typeface="Arial"/>
              </a:rPr>
              <a:t>заглавия </a:t>
            </a:r>
            <a:r>
              <a:rPr b="0" lang="ru-RU" sz="4400" spc="-1" strike="noStrike">
                <a:latin typeface="Arial"/>
              </a:rPr>
              <a:t>щёлкните </a:t>
            </a:r>
            <a:r>
              <a:rPr b="0" lang="ru-RU" sz="4400" spc="-1" strike="noStrike">
                <a:latin typeface="Arial"/>
              </a:rPr>
              <a:t>мышью</a:t>
            </a:r>
            <a:endParaRPr b="0" lang="ru-RU" sz="4400" spc="-1" strike="noStrike">
              <a:latin typeface="Arial"/>
            </a:endParaRPr>
          </a:p>
        </p:txBody>
      </p:sp>
      <p:sp>
        <p:nvSpPr>
          <p:cNvPr id="1" name="PlaceHolder 2"/>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ru-RU" sz="3200" spc="-1" strike="noStrike">
                <a:latin typeface="Arial"/>
              </a:rPr>
              <a:t>Для правки структуры щёлкните мышью</a:t>
            </a:r>
            <a:endParaRPr b="0" lang="ru-RU" sz="3200" spc="-1" strike="noStrike">
              <a:latin typeface="Arial"/>
            </a:endParaRPr>
          </a:p>
          <a:p>
            <a:pPr lvl="1" marL="864000" indent="-324000">
              <a:spcBef>
                <a:spcPts val="1134"/>
              </a:spcBef>
              <a:buClr>
                <a:srgbClr val="000000"/>
              </a:buClr>
              <a:buSzPct val="75000"/>
              <a:buFont typeface="Symbol" charset="2"/>
              <a:buChar char=""/>
            </a:pPr>
            <a:r>
              <a:rPr b="0" lang="ru-RU" sz="2800" spc="-1" strike="noStrike">
                <a:latin typeface="Arial"/>
              </a:rPr>
              <a:t>Второй уровень структуры</a:t>
            </a:r>
            <a:endParaRPr b="0" lang="ru-RU" sz="2800" spc="-1" strike="noStrike">
              <a:latin typeface="Arial"/>
            </a:endParaRPr>
          </a:p>
          <a:p>
            <a:pPr lvl="2" marL="1296000" indent="-288000">
              <a:spcBef>
                <a:spcPts val="850"/>
              </a:spcBef>
              <a:buClr>
                <a:srgbClr val="000000"/>
              </a:buClr>
              <a:buSzPct val="45000"/>
              <a:buFont typeface="Wingdings" charset="2"/>
              <a:buChar char=""/>
            </a:pPr>
            <a:r>
              <a:rPr b="0" lang="ru-RU" sz="2400" spc="-1" strike="noStrike">
                <a:latin typeface="Arial"/>
              </a:rPr>
              <a:t>Третий уровень структуры</a:t>
            </a:r>
            <a:endParaRPr b="0" lang="ru-RU" sz="2400" spc="-1" strike="noStrike">
              <a:latin typeface="Arial"/>
            </a:endParaRPr>
          </a:p>
          <a:p>
            <a:pPr lvl="3" marL="1728000" indent="-216000">
              <a:spcBef>
                <a:spcPts val="567"/>
              </a:spcBef>
              <a:buClr>
                <a:srgbClr val="000000"/>
              </a:buClr>
              <a:buSzPct val="75000"/>
              <a:buFont typeface="Symbol" charset="2"/>
              <a:buChar char=""/>
            </a:pPr>
            <a:r>
              <a:rPr b="0" lang="ru-RU" sz="2000" spc="-1" strike="noStrike">
                <a:latin typeface="Arial"/>
              </a:rPr>
              <a:t>Четвёртый уровень структуры</a:t>
            </a:r>
            <a:endParaRPr b="0" lang="ru-RU" sz="2000" spc="-1" strike="noStrike">
              <a:latin typeface="Arial"/>
            </a:endParaRPr>
          </a:p>
          <a:p>
            <a:pPr lvl="4" marL="2160000" indent="-216000">
              <a:spcBef>
                <a:spcPts val="283"/>
              </a:spcBef>
              <a:buClr>
                <a:srgbClr val="000000"/>
              </a:buClr>
              <a:buSzPct val="45000"/>
              <a:buFont typeface="Wingdings" charset="2"/>
              <a:buChar char=""/>
            </a:pPr>
            <a:r>
              <a:rPr b="0" lang="ru-RU" sz="2000" spc="-1" strike="noStrike">
                <a:latin typeface="Arial"/>
              </a:rPr>
              <a:t>Пятый уровень структуры</a:t>
            </a:r>
            <a:endParaRPr b="0" lang="ru-RU" sz="2000" spc="-1" strike="noStrike">
              <a:latin typeface="Arial"/>
            </a:endParaRPr>
          </a:p>
          <a:p>
            <a:pPr lvl="5" marL="2592000" indent="-216000">
              <a:spcBef>
                <a:spcPts val="283"/>
              </a:spcBef>
              <a:buClr>
                <a:srgbClr val="000000"/>
              </a:buClr>
              <a:buSzPct val="45000"/>
              <a:buFont typeface="Wingdings" charset="2"/>
              <a:buChar char=""/>
            </a:pPr>
            <a:r>
              <a:rPr b="0" lang="ru-RU" sz="2000" spc="-1" strike="noStrike">
                <a:latin typeface="Arial"/>
              </a:rPr>
              <a:t>Шестой уровень структуры</a:t>
            </a:r>
            <a:endParaRPr b="0" lang="ru-RU" sz="2000" spc="-1" strike="noStrike">
              <a:latin typeface="Arial"/>
            </a:endParaRPr>
          </a:p>
          <a:p>
            <a:pPr lvl="6" marL="3024000" indent="-216000">
              <a:spcBef>
                <a:spcPts val="283"/>
              </a:spcBef>
              <a:buClr>
                <a:srgbClr val="000000"/>
              </a:buClr>
              <a:buSzPct val="45000"/>
              <a:buFont typeface="Wingdings" charset="2"/>
              <a:buChar char=""/>
            </a:pPr>
            <a:r>
              <a:rPr b="0" lang="ru-RU" sz="2000" spc="-1" strike="noStrike">
                <a:latin typeface="Arial"/>
              </a:rPr>
              <a:t>Седьмой уровень структуры</a:t>
            </a:r>
            <a:endParaRPr b="0" lang="ru-RU"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8" name="PlaceHolder 1"/>
          <p:cNvSpPr>
            <a:spLocks noGrp="1"/>
          </p:cNvSpPr>
          <p:nvPr>
            <p:ph type="title"/>
          </p:nvPr>
        </p:nvSpPr>
        <p:spPr>
          <a:xfrm>
            <a:off x="838080" y="365040"/>
            <a:ext cx="10514880" cy="1324800"/>
          </a:xfrm>
          <a:prstGeom prst="rect">
            <a:avLst/>
          </a:prstGeom>
        </p:spPr>
        <p:txBody>
          <a:bodyPr lIns="0" rIns="0" tIns="0" bIns="0" anchor="ctr">
            <a:noAutofit/>
          </a:bodyPr>
          <a:p>
            <a:r>
              <a:rPr b="0" lang="ru-RU" sz="1800" spc="-1" strike="noStrike">
                <a:latin typeface="Arial"/>
              </a:rPr>
              <a:t>Для правки текста заглавия щёлкните мышью</a:t>
            </a:r>
            <a:endParaRPr b="0" lang="ru-RU" sz="1800" spc="-1" strike="noStrike">
              <a:latin typeface="Arial"/>
            </a:endParaRPr>
          </a:p>
        </p:txBody>
      </p:sp>
      <p:sp>
        <p:nvSpPr>
          <p:cNvPr id="39" name="PlaceHolder 2"/>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ru-RU" sz="3200" spc="-1" strike="noStrike">
                <a:latin typeface="Arial"/>
              </a:rPr>
              <a:t>Для правки структуры щёлкните мышью</a:t>
            </a:r>
            <a:endParaRPr b="0" lang="ru-RU" sz="3200" spc="-1" strike="noStrike">
              <a:latin typeface="Arial"/>
            </a:endParaRPr>
          </a:p>
          <a:p>
            <a:pPr lvl="1" marL="864000" indent="-324000">
              <a:spcBef>
                <a:spcPts val="1134"/>
              </a:spcBef>
              <a:buClr>
                <a:srgbClr val="000000"/>
              </a:buClr>
              <a:buSzPct val="75000"/>
              <a:buFont typeface="Symbol" charset="2"/>
              <a:buChar char=""/>
            </a:pPr>
            <a:r>
              <a:rPr b="0" lang="ru-RU" sz="2800" spc="-1" strike="noStrike">
                <a:latin typeface="Arial"/>
              </a:rPr>
              <a:t>Второй уровень структуры</a:t>
            </a:r>
            <a:endParaRPr b="0" lang="ru-RU" sz="2800" spc="-1" strike="noStrike">
              <a:latin typeface="Arial"/>
            </a:endParaRPr>
          </a:p>
          <a:p>
            <a:pPr lvl="2" marL="1296000" indent="-288000">
              <a:spcBef>
                <a:spcPts val="850"/>
              </a:spcBef>
              <a:buClr>
                <a:srgbClr val="000000"/>
              </a:buClr>
              <a:buSzPct val="45000"/>
              <a:buFont typeface="Wingdings" charset="2"/>
              <a:buChar char=""/>
            </a:pPr>
            <a:r>
              <a:rPr b="0" lang="ru-RU" sz="2400" spc="-1" strike="noStrike">
                <a:latin typeface="Arial"/>
              </a:rPr>
              <a:t>Третий уровень структуры</a:t>
            </a:r>
            <a:endParaRPr b="0" lang="ru-RU" sz="2400" spc="-1" strike="noStrike">
              <a:latin typeface="Arial"/>
            </a:endParaRPr>
          </a:p>
          <a:p>
            <a:pPr lvl="3" marL="1728000" indent="-216000">
              <a:spcBef>
                <a:spcPts val="567"/>
              </a:spcBef>
              <a:buClr>
                <a:srgbClr val="000000"/>
              </a:buClr>
              <a:buSzPct val="75000"/>
              <a:buFont typeface="Symbol" charset="2"/>
              <a:buChar char=""/>
            </a:pPr>
            <a:r>
              <a:rPr b="0" lang="ru-RU" sz="2000" spc="-1" strike="noStrike">
                <a:latin typeface="Arial"/>
              </a:rPr>
              <a:t>Четвёртый уровень структуры</a:t>
            </a:r>
            <a:endParaRPr b="0" lang="ru-RU" sz="2000" spc="-1" strike="noStrike">
              <a:latin typeface="Arial"/>
            </a:endParaRPr>
          </a:p>
          <a:p>
            <a:pPr lvl="4" marL="2160000" indent="-216000">
              <a:spcBef>
                <a:spcPts val="283"/>
              </a:spcBef>
              <a:buClr>
                <a:srgbClr val="000000"/>
              </a:buClr>
              <a:buSzPct val="45000"/>
              <a:buFont typeface="Wingdings" charset="2"/>
              <a:buChar char=""/>
            </a:pPr>
            <a:r>
              <a:rPr b="0" lang="ru-RU" sz="2000" spc="-1" strike="noStrike">
                <a:latin typeface="Arial"/>
              </a:rPr>
              <a:t>Пятый уровень структуры</a:t>
            </a:r>
            <a:endParaRPr b="0" lang="ru-RU" sz="2000" spc="-1" strike="noStrike">
              <a:latin typeface="Arial"/>
            </a:endParaRPr>
          </a:p>
          <a:p>
            <a:pPr lvl="5" marL="2592000" indent="-216000">
              <a:spcBef>
                <a:spcPts val="283"/>
              </a:spcBef>
              <a:buClr>
                <a:srgbClr val="000000"/>
              </a:buClr>
              <a:buSzPct val="45000"/>
              <a:buFont typeface="Wingdings" charset="2"/>
              <a:buChar char=""/>
            </a:pPr>
            <a:r>
              <a:rPr b="0" lang="ru-RU" sz="2000" spc="-1" strike="noStrike">
                <a:latin typeface="Arial"/>
              </a:rPr>
              <a:t>Шестой уровень структуры</a:t>
            </a:r>
            <a:endParaRPr b="0" lang="ru-RU" sz="2000" spc="-1" strike="noStrike">
              <a:latin typeface="Arial"/>
            </a:endParaRPr>
          </a:p>
          <a:p>
            <a:pPr lvl="6" marL="3024000" indent="-216000">
              <a:spcBef>
                <a:spcPts val="283"/>
              </a:spcBef>
              <a:buClr>
                <a:srgbClr val="000000"/>
              </a:buClr>
              <a:buSzPct val="45000"/>
              <a:buFont typeface="Wingdings" charset="2"/>
              <a:buChar char=""/>
            </a:pPr>
            <a:r>
              <a:rPr b="0" lang="ru-RU" sz="2000" spc="-1" strike="noStrike">
                <a:latin typeface="Arial"/>
              </a:rPr>
              <a:t>Седьмой уровень структуры</a:t>
            </a:r>
            <a:endParaRPr b="0" lang="ru-RU"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7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r>
              <a:rPr b="0" lang="ru-RU" sz="4400" spc="-1" strike="noStrike">
                <a:latin typeface="Arial"/>
              </a:rPr>
              <a:t>Для правки </a:t>
            </a:r>
            <a:r>
              <a:rPr b="0" lang="ru-RU" sz="4400" spc="-1" strike="noStrike">
                <a:latin typeface="Arial"/>
              </a:rPr>
              <a:t>текста заглавия </a:t>
            </a:r>
            <a:r>
              <a:rPr b="0" lang="ru-RU" sz="4400" spc="-1" strike="noStrike">
                <a:latin typeface="Arial"/>
              </a:rPr>
              <a:t>щёлкните </a:t>
            </a:r>
            <a:r>
              <a:rPr b="0" lang="ru-RU" sz="4400" spc="-1" strike="noStrike">
                <a:latin typeface="Arial"/>
              </a:rPr>
              <a:t>мышью</a:t>
            </a:r>
            <a:endParaRPr b="0" lang="ru-RU" sz="4400" spc="-1" strike="noStrike">
              <a:latin typeface="Arial"/>
            </a:endParaRPr>
          </a:p>
        </p:txBody>
      </p:sp>
      <p:sp>
        <p:nvSpPr>
          <p:cNvPr id="77" name="PlaceHolder 2"/>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ru-RU" sz="3200" spc="-1" strike="noStrike">
                <a:latin typeface="Arial"/>
              </a:rPr>
              <a:t>Для правки структуры щёлкните мышью</a:t>
            </a:r>
            <a:endParaRPr b="0" lang="ru-RU" sz="3200" spc="-1" strike="noStrike">
              <a:latin typeface="Arial"/>
            </a:endParaRPr>
          </a:p>
          <a:p>
            <a:pPr lvl="1" marL="864000" indent="-324000">
              <a:spcBef>
                <a:spcPts val="1134"/>
              </a:spcBef>
              <a:buClr>
                <a:srgbClr val="000000"/>
              </a:buClr>
              <a:buSzPct val="75000"/>
              <a:buFont typeface="Symbol" charset="2"/>
              <a:buChar char=""/>
            </a:pPr>
            <a:r>
              <a:rPr b="0" lang="ru-RU" sz="2800" spc="-1" strike="noStrike">
                <a:latin typeface="Arial"/>
              </a:rPr>
              <a:t>Второй уровень структуры</a:t>
            </a:r>
            <a:endParaRPr b="0" lang="ru-RU" sz="2800" spc="-1" strike="noStrike">
              <a:latin typeface="Arial"/>
            </a:endParaRPr>
          </a:p>
          <a:p>
            <a:pPr lvl="2" marL="1296000" indent="-288000">
              <a:spcBef>
                <a:spcPts val="850"/>
              </a:spcBef>
              <a:buClr>
                <a:srgbClr val="000000"/>
              </a:buClr>
              <a:buSzPct val="45000"/>
              <a:buFont typeface="Wingdings" charset="2"/>
              <a:buChar char=""/>
            </a:pPr>
            <a:r>
              <a:rPr b="0" lang="ru-RU" sz="2400" spc="-1" strike="noStrike">
                <a:latin typeface="Arial"/>
              </a:rPr>
              <a:t>Третий уровень структуры</a:t>
            </a:r>
            <a:endParaRPr b="0" lang="ru-RU" sz="2400" spc="-1" strike="noStrike">
              <a:latin typeface="Arial"/>
            </a:endParaRPr>
          </a:p>
          <a:p>
            <a:pPr lvl="3" marL="1728000" indent="-216000">
              <a:spcBef>
                <a:spcPts val="567"/>
              </a:spcBef>
              <a:buClr>
                <a:srgbClr val="000000"/>
              </a:buClr>
              <a:buSzPct val="75000"/>
              <a:buFont typeface="Symbol" charset="2"/>
              <a:buChar char=""/>
            </a:pPr>
            <a:r>
              <a:rPr b="0" lang="ru-RU" sz="2000" spc="-1" strike="noStrike">
                <a:latin typeface="Arial"/>
              </a:rPr>
              <a:t>Четвёртый уровень структуры</a:t>
            </a:r>
            <a:endParaRPr b="0" lang="ru-RU" sz="2000" spc="-1" strike="noStrike">
              <a:latin typeface="Arial"/>
            </a:endParaRPr>
          </a:p>
          <a:p>
            <a:pPr lvl="4" marL="2160000" indent="-216000">
              <a:spcBef>
                <a:spcPts val="283"/>
              </a:spcBef>
              <a:buClr>
                <a:srgbClr val="000000"/>
              </a:buClr>
              <a:buSzPct val="45000"/>
              <a:buFont typeface="Wingdings" charset="2"/>
              <a:buChar char=""/>
            </a:pPr>
            <a:r>
              <a:rPr b="0" lang="ru-RU" sz="2000" spc="-1" strike="noStrike">
                <a:latin typeface="Arial"/>
              </a:rPr>
              <a:t>Пятый уровень структуры</a:t>
            </a:r>
            <a:endParaRPr b="0" lang="ru-RU" sz="2000" spc="-1" strike="noStrike">
              <a:latin typeface="Arial"/>
            </a:endParaRPr>
          </a:p>
          <a:p>
            <a:pPr lvl="5" marL="2592000" indent="-216000">
              <a:spcBef>
                <a:spcPts val="283"/>
              </a:spcBef>
              <a:buClr>
                <a:srgbClr val="000000"/>
              </a:buClr>
              <a:buSzPct val="45000"/>
              <a:buFont typeface="Wingdings" charset="2"/>
              <a:buChar char=""/>
            </a:pPr>
            <a:r>
              <a:rPr b="0" lang="ru-RU" sz="2000" spc="-1" strike="noStrike">
                <a:latin typeface="Arial"/>
              </a:rPr>
              <a:t>Шестой уровень структуры</a:t>
            </a:r>
            <a:endParaRPr b="0" lang="ru-RU" sz="2000" spc="-1" strike="noStrike">
              <a:latin typeface="Arial"/>
            </a:endParaRPr>
          </a:p>
          <a:p>
            <a:pPr lvl="6" marL="3024000" indent="-216000">
              <a:spcBef>
                <a:spcPts val="283"/>
              </a:spcBef>
              <a:buClr>
                <a:srgbClr val="000000"/>
              </a:buClr>
              <a:buSzPct val="45000"/>
              <a:buFont typeface="Wingdings" charset="2"/>
              <a:buChar char=""/>
            </a:pPr>
            <a:r>
              <a:rPr b="0" lang="ru-RU" sz="2000" spc="-1" strike="noStrike">
                <a:latin typeface="Arial"/>
              </a:rPr>
              <a:t>Седьмой уровень структуры</a:t>
            </a:r>
            <a:endParaRPr b="0" lang="ru-RU"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image" Target="../media/image29.png"/><Relationship Id="rId2" Type="http://schemas.openxmlformats.org/officeDocument/2006/relationships/slideLayout" Target="../slideLayouts/slideLayout15.xml"/>
</Relationships>
</file>

<file path=ppt/slides/_rels/slide11.xml.rels><?xml version="1.0" encoding="UTF-8"?>
<Relationships xmlns="http://schemas.openxmlformats.org/package/2006/relationships"><Relationship Id="rId1" Type="http://schemas.openxmlformats.org/officeDocument/2006/relationships/image" Target="../media/image30.png"/><Relationship Id="rId2" Type="http://schemas.openxmlformats.org/officeDocument/2006/relationships/slideLayout" Target="../slideLayouts/slideLayout15.xml"/>
</Relationships>
</file>

<file path=ppt/slides/_rels/slide12.xml.rels><?xml version="1.0" encoding="UTF-8"?>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1.xml"/><Relationship Id="rId3" Type="http://schemas.openxmlformats.org/officeDocument/2006/relationships/notesSlide" Target="../notesSlides/notesSlide12.xml"/>
</Relationships>
</file>

<file path=ppt/slides/_rels/slide1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
</Relationships>
</file>

<file path=ppt/slides/_rels/slide14.xml.rels><?xml version="1.0" encoding="UTF-8"?>
<Relationships xmlns="http://schemas.openxmlformats.org/package/2006/relationships"><Relationship Id="rId1" Type="http://schemas.openxmlformats.org/officeDocument/2006/relationships/image" Target="../media/image32.png"/><Relationship Id="rId2" Type="http://schemas.openxmlformats.org/officeDocument/2006/relationships/slideLayout" Target="../slideLayouts/slideLayout25.xml"/><Relationship Id="rId3" Type="http://schemas.openxmlformats.org/officeDocument/2006/relationships/notesSlide" Target="../notesSlides/notesSlide14.xml"/>
</Relationships>
</file>

<file path=ppt/slides/_rels/slide15.xml.rels><?xml version="1.0" encoding="UTF-8"?>
<Relationships xmlns="http://schemas.openxmlformats.org/package/2006/relationships"><Relationship Id="rId1" Type="http://schemas.openxmlformats.org/officeDocument/2006/relationships/image" Target="../media/image33.png"/><Relationship Id="rId2" Type="http://schemas.openxmlformats.org/officeDocument/2006/relationships/slideLayout" Target="../slideLayouts/slideLayout15.xml"/><Relationship Id="rId3" Type="http://schemas.openxmlformats.org/officeDocument/2006/relationships/notesSlide" Target="../notesSlides/notesSlide15.xml"/>
</Relationships>
</file>

<file path=ppt/slides/_rels/slide16.xml.rels><?xml version="1.0" encoding="UTF-8"?>
<Relationships xmlns="http://schemas.openxmlformats.org/package/2006/relationships"><Relationship Id="rId1" Type="http://schemas.openxmlformats.org/officeDocument/2006/relationships/image" Target="../media/image34.png"/><Relationship Id="rId2" Type="http://schemas.openxmlformats.org/officeDocument/2006/relationships/image" Target="../media/image35.png"/><Relationship Id="rId3" Type="http://schemas.openxmlformats.org/officeDocument/2006/relationships/image" Target="../media/image36.png"/><Relationship Id="rId4" Type="http://schemas.openxmlformats.org/officeDocument/2006/relationships/slideLayout" Target="../slideLayouts/slideLayout15.xml"/><Relationship Id="rId5" Type="http://schemas.openxmlformats.org/officeDocument/2006/relationships/notesSlide" Target="../notesSlides/notesSlide16.xml"/>
</Relationships>
</file>

<file path=ppt/slides/_rels/slide17.xml.rels><?xml version="1.0" encoding="UTF-8"?>
<Relationships xmlns="http://schemas.openxmlformats.org/package/2006/relationships"><Relationship Id="rId1" Type="http://schemas.openxmlformats.org/officeDocument/2006/relationships/image" Target="../media/image37.png"/><Relationship Id="rId2" Type="http://schemas.openxmlformats.org/officeDocument/2006/relationships/image" Target="../media/image38.png"/><Relationship Id="rId3" Type="http://schemas.openxmlformats.org/officeDocument/2006/relationships/slideLayout" Target="../slideLayouts/slideLayout15.xml"/>
</Relationships>
</file>

<file path=ppt/slides/_rels/slide1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
</Relationships>
</file>

<file path=ppt/slides/_rels/slide19.xml.rels><?xml version="1.0" encoding="UTF-8"?>
<Relationships xmlns="http://schemas.openxmlformats.org/package/2006/relationships"><Relationship Id="rId1" Type="http://schemas.openxmlformats.org/officeDocument/2006/relationships/image" Target="../media/image39.png"/><Relationship Id="rId2" Type="http://schemas.openxmlformats.org/officeDocument/2006/relationships/slideLayout" Target="../slideLayouts/slideLayout15.xml"/><Relationship Id="rId3" Type="http://schemas.openxmlformats.org/officeDocument/2006/relationships/notesSlide" Target="../notesSlides/notesSlide19.xml"/>
</Relationships>
</file>

<file path=ppt/slides/_rels/slide2.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slideLayout" Target="../slideLayouts/slideLayout1.xml"/>
</Relationships>
</file>

<file path=ppt/slides/_rels/slide20.xml.rels><?xml version="1.0" encoding="UTF-8"?>
<Relationships xmlns="http://schemas.openxmlformats.org/package/2006/relationships"><Relationship Id="rId1" Type="http://schemas.openxmlformats.org/officeDocument/2006/relationships/image" Target="../media/image40.png"/><Relationship Id="rId2" Type="http://schemas.openxmlformats.org/officeDocument/2006/relationships/image" Target="../media/image41.png"/><Relationship Id="rId3" Type="http://schemas.openxmlformats.org/officeDocument/2006/relationships/slideLayout" Target="../slideLayouts/slideLayout1.xml"/><Relationship Id="rId4" Type="http://schemas.openxmlformats.org/officeDocument/2006/relationships/notesSlide" Target="../notesSlides/notesSlide20.xml"/>
</Relationships>
</file>

<file path=ppt/slides/_rels/slide21.xml.rels><?xml version="1.0" encoding="UTF-8"?>
<Relationships xmlns="http://schemas.openxmlformats.org/package/2006/relationships"><Relationship Id="rId1" Type="http://schemas.openxmlformats.org/officeDocument/2006/relationships/image" Target="../media/image42.png"/><Relationship Id="rId2" Type="http://schemas.openxmlformats.org/officeDocument/2006/relationships/image" Target="../media/image43.png"/><Relationship Id="rId3" Type="http://schemas.openxmlformats.org/officeDocument/2006/relationships/slideLayout" Target="../slideLayouts/slideLayout1.xml"/><Relationship Id="rId4" Type="http://schemas.openxmlformats.org/officeDocument/2006/relationships/notesSlide" Target="../notesSlides/notesSlide21.xml"/>
</Relationships>
</file>

<file path=ppt/slides/_rels/slide2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
</Relationships>
</file>

<file path=ppt/slides/_rels/slide23.xml.rels><?xml version="1.0" encoding="UTF-8"?>
<Relationships xmlns="http://schemas.openxmlformats.org/package/2006/relationships"><Relationship Id="rId1" Type="http://schemas.openxmlformats.org/officeDocument/2006/relationships/image" Target="../media/image44.png"/><Relationship Id="rId2" Type="http://schemas.openxmlformats.org/officeDocument/2006/relationships/slideLayout" Target="../slideLayouts/slideLayout15.xml"/><Relationship Id="rId3" Type="http://schemas.openxmlformats.org/officeDocument/2006/relationships/notesSlide" Target="../notesSlides/notesSlide23.xml"/>
</Relationships>
</file>

<file path=ppt/slides/_rels/slide24.xml.rels><?xml version="1.0" encoding="UTF-8"?>
<Relationships xmlns="http://schemas.openxmlformats.org/package/2006/relationships"><Relationship Id="rId1" Type="http://schemas.openxmlformats.org/officeDocument/2006/relationships/image" Target="../media/image45.png"/><Relationship Id="rId2" Type="http://schemas.openxmlformats.org/officeDocument/2006/relationships/slideLayout" Target="../slideLayouts/slideLayout15.xml"/><Relationship Id="rId3" Type="http://schemas.openxmlformats.org/officeDocument/2006/relationships/notesSlide" Target="../notesSlides/notesSlide24.xml"/>
</Relationships>
</file>

<file path=ppt/slides/_rels/slide25.xml.rels><?xml version="1.0" encoding="UTF-8"?>
<Relationships xmlns="http://schemas.openxmlformats.org/package/2006/relationships"><Relationship Id="rId1" Type="http://schemas.openxmlformats.org/officeDocument/2006/relationships/image" Target="../media/image46.png"/><Relationship Id="rId2" Type="http://schemas.openxmlformats.org/officeDocument/2006/relationships/image" Target="../media/image47.png"/><Relationship Id="rId3" Type="http://schemas.openxmlformats.org/officeDocument/2006/relationships/image" Target="../media/image48.png"/><Relationship Id="rId4" Type="http://schemas.openxmlformats.org/officeDocument/2006/relationships/image" Target="../media/image49.png"/><Relationship Id="rId5" Type="http://schemas.openxmlformats.org/officeDocument/2006/relationships/image" Target="../media/image50.png"/><Relationship Id="rId6" Type="http://schemas.openxmlformats.org/officeDocument/2006/relationships/slideLayout" Target="../slideLayouts/slideLayout1.xml"/><Relationship Id="rId7" Type="http://schemas.openxmlformats.org/officeDocument/2006/relationships/notesSlide" Target="../notesSlides/notesSlide25.xml"/>
</Relationships>
</file>

<file path=ppt/slides/_rels/slide3.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1.xml"/><Relationship Id="rId3" Type="http://schemas.openxmlformats.org/officeDocument/2006/relationships/notesSlide" Target="../notesSlides/notesSlide3.xml"/>
</Relationships>
</file>

<file path=ppt/slides/_rels/slide4.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image" Target="../media/image7.png"/><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0.png"/><Relationship Id="rId6" Type="http://schemas.openxmlformats.org/officeDocument/2006/relationships/image" Target="../media/image11.png"/><Relationship Id="rId7" Type="http://schemas.openxmlformats.org/officeDocument/2006/relationships/image" Target="../media/image12.png"/><Relationship Id="rId8" Type="http://schemas.openxmlformats.org/officeDocument/2006/relationships/slideLayout" Target="../slideLayouts/slideLayout15.xml"/>
</Relationships>
</file>

<file path=ppt/slides/_rels/slide5.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image" Target="../media/image14.png"/><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17.png"/><Relationship Id="rId6" Type="http://schemas.openxmlformats.org/officeDocument/2006/relationships/slideLayout" Target="../slideLayouts/slideLayout15.xml"/><Relationship Id="rId7" Type="http://schemas.openxmlformats.org/officeDocument/2006/relationships/notesSlide" Target="../notesSlides/notesSlide5.xml"/>
</Relationships>
</file>

<file path=ppt/slides/_rels/slide6.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image" Target="../media/image19.png"/><Relationship Id="rId3" Type="http://schemas.openxmlformats.org/officeDocument/2006/relationships/hyperlink" Target="https://nicothin.pro/idiomatic-pre-CSS/#bem" TargetMode="External"/><Relationship Id="rId4" Type="http://schemas.openxmlformats.org/officeDocument/2006/relationships/slideLayout" Target="../slideLayouts/slideLayout15.xml"/><Relationship Id="rId5" Type="http://schemas.openxmlformats.org/officeDocument/2006/relationships/notesSlide" Target="../notesSlides/notesSlide6.xml"/>
</Relationships>
</file>

<file path=ppt/slides/_rels/slide7.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image" Target="../media/image21.png"/><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slideLayout" Target="../slideLayouts/slideLayout15.xml"/><Relationship Id="rId6" Type="http://schemas.openxmlformats.org/officeDocument/2006/relationships/notesSlide" Target="../notesSlides/notesSlide7.xml"/>
</Relationships>
</file>

<file path=ppt/slides/_rels/slide8.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image" Target="../media/image25.png"/><Relationship Id="rId3" Type="http://schemas.openxmlformats.org/officeDocument/2006/relationships/slideLayout" Target="../slideLayouts/slideLayout15.xml"/>
</Relationships>
</file>

<file path=ppt/slides/_rels/slide9.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image" Target="../media/image27.png"/><Relationship Id="rId3" Type="http://schemas.openxmlformats.org/officeDocument/2006/relationships/image" Target="../media/image28.png"/><Relationship Id="rId4" Type="http://schemas.openxmlformats.org/officeDocument/2006/relationships/slideLayout" Target="../slideLayouts/slideLayout15.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0" name="CustomShape 1"/>
          <p:cNvSpPr/>
          <p:nvPr/>
        </p:nvSpPr>
        <p:spPr>
          <a:xfrm>
            <a:off x="838080" y="1825560"/>
            <a:ext cx="10514880" cy="4350600"/>
          </a:xfrm>
          <a:prstGeom prst="rect">
            <a:avLst/>
          </a:prstGeom>
          <a:noFill/>
          <a:ln>
            <a:noFill/>
          </a:ln>
        </p:spPr>
        <p:style>
          <a:lnRef idx="0"/>
          <a:fillRef idx="0"/>
          <a:effectRef idx="0"/>
          <a:fontRef idx="minor"/>
        </p:style>
        <p:txBody>
          <a:bodyPr lIns="90000" rIns="90000" tIns="45000" bIns="45000">
            <a:noAutofit/>
          </a:bodyPr>
          <a:p>
            <a:pPr>
              <a:lnSpc>
                <a:spcPct val="90000"/>
              </a:lnSpc>
              <a:tabLst>
                <a:tab algn="l" pos="0"/>
              </a:tabLst>
            </a:pPr>
            <a:r>
              <a:rPr b="0" lang="en-GB" sz="2800" spc="-1" strike="noStrike">
                <a:solidFill>
                  <a:srgbClr val="000000"/>
                </a:solidFill>
                <a:latin typeface="Arial"/>
                <a:ea typeface="Calibri"/>
              </a:rPr>
              <a:t> </a:t>
            </a:r>
            <a:endParaRPr b="0" lang="ru-RU" sz="2800" spc="-1" strike="noStrike">
              <a:latin typeface="Arial"/>
            </a:endParaRPr>
          </a:p>
        </p:txBody>
      </p:sp>
      <p:sp>
        <p:nvSpPr>
          <p:cNvPr id="121" name="CustomShape 2"/>
          <p:cNvSpPr/>
          <p:nvPr/>
        </p:nvSpPr>
        <p:spPr>
          <a:xfrm>
            <a:off x="219240" y="-144360"/>
            <a:ext cx="304200" cy="304200"/>
          </a:xfrm>
          <a:prstGeom prst="rect">
            <a:avLst/>
          </a:prstGeom>
          <a:noFill/>
          <a:ln>
            <a:noFill/>
          </a:ln>
        </p:spPr>
        <p:style>
          <a:lnRef idx="0"/>
          <a:fillRef idx="0"/>
          <a:effectRef idx="0"/>
          <a:fontRef idx="minor"/>
        </p:style>
      </p:sp>
      <p:sp>
        <p:nvSpPr>
          <p:cNvPr id="122" name="CustomShape 3"/>
          <p:cNvSpPr/>
          <p:nvPr/>
        </p:nvSpPr>
        <p:spPr>
          <a:xfrm>
            <a:off x="3812400" y="4686480"/>
            <a:ext cx="4566600" cy="761400"/>
          </a:xfrm>
          <a:prstGeom prst="rect">
            <a:avLst/>
          </a:prstGeom>
          <a:noFill/>
          <a:ln>
            <a:noFill/>
          </a:ln>
        </p:spPr>
        <p:style>
          <a:lnRef idx="0"/>
          <a:fillRef idx="0"/>
          <a:effectRef idx="0"/>
          <a:fontRef idx="minor"/>
        </p:style>
        <p:txBody>
          <a:bodyPr lIns="90000" rIns="90000" tIns="91440" bIns="91440">
            <a:noAutofit/>
          </a:bodyPr>
          <a:p>
            <a:pPr>
              <a:lnSpc>
                <a:spcPct val="100000"/>
              </a:lnSpc>
              <a:tabLst>
                <a:tab algn="l" pos="0"/>
              </a:tabLst>
            </a:pPr>
            <a:r>
              <a:rPr b="0" lang="en-GB" sz="4000" spc="-1" strike="noStrike">
                <a:solidFill>
                  <a:srgbClr val="595959"/>
                </a:solidFill>
                <a:latin typeface="Arial"/>
                <a:ea typeface="Rubik"/>
              </a:rPr>
              <a:t>Let's get it started </a:t>
            </a:r>
            <a:endParaRPr b="0" lang="ru-RU" sz="4000" spc="-1" strike="noStrike">
              <a:latin typeface="Arial"/>
            </a:endParaRPr>
          </a:p>
        </p:txBody>
      </p:sp>
      <p:pic>
        <p:nvPicPr>
          <p:cNvPr id="123" name="Google Shape;104;p2" descr=""/>
          <p:cNvPicPr/>
          <p:nvPr/>
        </p:nvPicPr>
        <p:blipFill>
          <a:blip r:embed="rId1"/>
          <a:stretch/>
        </p:blipFill>
        <p:spPr>
          <a:xfrm>
            <a:off x="3116520" y="1340640"/>
            <a:ext cx="5958000" cy="3048840"/>
          </a:xfrm>
          <a:prstGeom prst="rect">
            <a:avLst/>
          </a:prstGeom>
          <a:ln>
            <a:noFill/>
          </a:ln>
        </p:spPr>
      </p:pic>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193" name="Group 1"/>
          <p:cNvGrpSpPr/>
          <p:nvPr/>
        </p:nvGrpSpPr>
        <p:grpSpPr>
          <a:xfrm>
            <a:off x="-24840" y="116640"/>
            <a:ext cx="12234240" cy="6740640"/>
            <a:chOff x="-24840" y="116640"/>
            <a:chExt cx="12234240" cy="6740640"/>
          </a:xfrm>
        </p:grpSpPr>
        <p:sp>
          <p:nvSpPr>
            <p:cNvPr id="194" name="CustomShape 2"/>
            <p:cNvSpPr/>
            <p:nvPr/>
          </p:nvSpPr>
          <p:spPr>
            <a:xfrm>
              <a:off x="-24840" y="2583360"/>
              <a:ext cx="12234240" cy="4273920"/>
            </a:xfrm>
            <a:prstGeom prst="rect">
              <a:avLst/>
            </a:prstGeom>
            <a:solidFill>
              <a:srgbClr val="f2f0ff"/>
            </a:solidFill>
            <a:ln>
              <a:noFill/>
            </a:ln>
          </p:spPr>
          <p:style>
            <a:lnRef idx="0"/>
            <a:fillRef idx="0"/>
            <a:effectRef idx="0"/>
            <a:fontRef idx="minor"/>
          </p:style>
        </p:sp>
        <p:pic>
          <p:nvPicPr>
            <p:cNvPr id="195" name="Google Shape;131;p5" descr="C:\Users\gelya\OneDrive\Рабочий стол\A_web_courses_Header_ill-01.png"/>
            <p:cNvPicPr/>
            <p:nvPr/>
          </p:nvPicPr>
          <p:blipFill>
            <a:blip r:embed="rId1"/>
            <a:stretch/>
          </p:blipFill>
          <p:spPr>
            <a:xfrm>
              <a:off x="6773400" y="116640"/>
              <a:ext cx="4150080" cy="3426120"/>
            </a:xfrm>
            <a:prstGeom prst="rect">
              <a:avLst/>
            </a:prstGeom>
            <a:ln>
              <a:noFill/>
            </a:ln>
          </p:spPr>
        </p:pic>
      </p:grpSp>
      <p:sp>
        <p:nvSpPr>
          <p:cNvPr id="196" name="CustomShape 3"/>
          <p:cNvSpPr/>
          <p:nvPr/>
        </p:nvSpPr>
        <p:spPr>
          <a:xfrm>
            <a:off x="637920" y="3429000"/>
            <a:ext cx="4337640" cy="395280"/>
          </a:xfrm>
          <a:prstGeom prst="rect">
            <a:avLst/>
          </a:prstGeom>
          <a:noFill/>
          <a:ln>
            <a:noFill/>
          </a:ln>
        </p:spPr>
        <p:style>
          <a:lnRef idx="0"/>
          <a:fillRef idx="0"/>
          <a:effectRef idx="0"/>
          <a:fontRef idx="minor"/>
        </p:style>
        <p:txBody>
          <a:bodyPr lIns="90000" rIns="90000" tIns="45000" bIns="45000">
            <a:spAutoFit/>
          </a:bodyPr>
          <a:p>
            <a:pPr>
              <a:lnSpc>
                <a:spcPct val="100000"/>
              </a:lnSpc>
              <a:tabLst>
                <a:tab algn="l" pos="0"/>
              </a:tabLst>
            </a:pPr>
            <a:r>
              <a:rPr b="0" lang="en-GB" sz="2000" spc="-1" strike="noStrike">
                <a:solidFill>
                  <a:srgbClr val="ff6d54"/>
                </a:solidFill>
                <a:latin typeface="Arial"/>
                <a:ea typeface="Rubik Light"/>
              </a:rPr>
              <a:t>Lorem ipsum dolor sit amet</a:t>
            </a:r>
            <a:endParaRPr b="0" lang="ru-RU" sz="2000" spc="-1" strike="noStrike">
              <a:latin typeface="Arial"/>
            </a:endParaRPr>
          </a:p>
        </p:txBody>
      </p:sp>
      <p:sp>
        <p:nvSpPr>
          <p:cNvPr id="197" name="CustomShape 4"/>
          <p:cNvSpPr/>
          <p:nvPr/>
        </p:nvSpPr>
        <p:spPr>
          <a:xfrm>
            <a:off x="637920" y="3945240"/>
            <a:ext cx="5472000" cy="1314360"/>
          </a:xfrm>
          <a:prstGeom prst="rect">
            <a:avLst/>
          </a:prstGeom>
          <a:noFill/>
          <a:ln>
            <a:noFill/>
          </a:ln>
        </p:spPr>
        <p:style>
          <a:lnRef idx="0"/>
          <a:fillRef idx="0"/>
          <a:effectRef idx="0"/>
          <a:fontRef idx="minor"/>
        </p:style>
        <p:txBody>
          <a:bodyPr lIns="90000" rIns="90000" tIns="45000" bIns="45000">
            <a:spAutoFit/>
          </a:bodyPr>
          <a:p>
            <a:pPr>
              <a:lnSpc>
                <a:spcPct val="115000"/>
              </a:lnSpc>
              <a:tabLst>
                <a:tab algn="l" pos="0"/>
              </a:tabLst>
            </a:pPr>
            <a:r>
              <a:rPr b="0" lang="en-GB" sz="1400" spc="-1" strike="noStrike">
                <a:solidFill>
                  <a:srgbClr val="595959"/>
                </a:solidFill>
                <a:latin typeface="Arial"/>
                <a:ea typeface="Rubik"/>
              </a:rPr>
              <a:t>Lorem ipsum dolor sit amet, consectetur adipiscing elit, sed do eiusmod tempor incididunt ut labore et dolore magna aliqua.</a:t>
            </a:r>
            <a:endParaRPr b="0" lang="ru-RU" sz="1400" spc="-1" strike="noStrike">
              <a:latin typeface="Arial"/>
            </a:endParaRPr>
          </a:p>
          <a:p>
            <a:pPr>
              <a:lnSpc>
                <a:spcPct val="115000"/>
              </a:lnSpc>
              <a:tabLst>
                <a:tab algn="l" pos="0"/>
              </a:tabLst>
            </a:pPr>
            <a:endParaRPr b="0" lang="ru-RU" sz="1400" spc="-1" strike="noStrike">
              <a:latin typeface="Arial"/>
            </a:endParaRPr>
          </a:p>
          <a:p>
            <a:pPr>
              <a:lnSpc>
                <a:spcPct val="115000"/>
              </a:lnSpc>
              <a:tabLst>
                <a:tab algn="l" pos="0"/>
              </a:tabLst>
            </a:pPr>
            <a:r>
              <a:rPr b="0" lang="en-GB" sz="1400" spc="-1" strike="noStrike">
                <a:solidFill>
                  <a:srgbClr val="595959"/>
                </a:solidFill>
                <a:latin typeface="Arial"/>
                <a:ea typeface="Rubik"/>
              </a:rPr>
              <a:t>Ut enim ad minim veniam, quis nostrud exercitation ullamco laboris nisi ut aliquip ex ea commodo consequat.</a:t>
            </a:r>
            <a:endParaRPr b="0" lang="ru-RU" sz="1400" spc="-1" strike="noStrike">
              <a:latin typeface="Arial"/>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8" name="CustomShape 1"/>
          <p:cNvSpPr/>
          <p:nvPr/>
        </p:nvSpPr>
        <p:spPr>
          <a:xfrm>
            <a:off x="3226320" y="762120"/>
            <a:ext cx="5738400" cy="810000"/>
          </a:xfrm>
          <a:prstGeom prst="rect">
            <a:avLst/>
          </a:prstGeom>
          <a:noFill/>
          <a:ln>
            <a:noFill/>
          </a:ln>
        </p:spPr>
        <p:style>
          <a:lnRef idx="0"/>
          <a:fillRef idx="0"/>
          <a:effectRef idx="0"/>
          <a:fontRef idx="minor"/>
        </p:style>
        <p:txBody>
          <a:bodyPr lIns="90000" rIns="90000" tIns="45000" bIns="45000">
            <a:noAutofit/>
          </a:bodyPr>
          <a:p>
            <a:pPr algn="ctr">
              <a:lnSpc>
                <a:spcPct val="100000"/>
              </a:lnSpc>
              <a:tabLst>
                <a:tab algn="l" pos="0"/>
              </a:tabLst>
            </a:pPr>
            <a:r>
              <a:rPr b="1" lang="en-GB" sz="4000" spc="-1" strike="noStrike">
                <a:solidFill>
                  <a:srgbClr val="5a558d"/>
                </a:solidFill>
                <a:latin typeface="Arial"/>
                <a:ea typeface="Playfair Display"/>
              </a:rPr>
              <a:t>Title</a:t>
            </a:r>
            <a:endParaRPr b="0" lang="ru-RU" sz="4000" spc="-1" strike="noStrike">
              <a:latin typeface="Arial"/>
            </a:endParaRPr>
          </a:p>
        </p:txBody>
      </p:sp>
      <p:sp>
        <p:nvSpPr>
          <p:cNvPr id="199" name="CustomShape 2"/>
          <p:cNvSpPr/>
          <p:nvPr/>
        </p:nvSpPr>
        <p:spPr>
          <a:xfrm>
            <a:off x="5418360" y="1772640"/>
            <a:ext cx="4398120" cy="395280"/>
          </a:xfrm>
          <a:prstGeom prst="rect">
            <a:avLst/>
          </a:prstGeom>
          <a:noFill/>
          <a:ln>
            <a:noFill/>
          </a:ln>
        </p:spPr>
        <p:style>
          <a:lnRef idx="0"/>
          <a:fillRef idx="0"/>
          <a:effectRef idx="0"/>
          <a:fontRef idx="minor"/>
        </p:style>
        <p:txBody>
          <a:bodyPr lIns="90000" rIns="90000" tIns="45000" bIns="45000">
            <a:spAutoFit/>
          </a:bodyPr>
          <a:p>
            <a:pPr>
              <a:lnSpc>
                <a:spcPct val="100000"/>
              </a:lnSpc>
              <a:tabLst>
                <a:tab algn="l" pos="0"/>
              </a:tabLst>
            </a:pPr>
            <a:r>
              <a:rPr b="0" lang="en-GB" sz="2000" spc="-1" strike="noStrike">
                <a:solidFill>
                  <a:srgbClr val="5a558d"/>
                </a:solidFill>
                <a:latin typeface="Arial"/>
                <a:ea typeface="Rubik Light"/>
              </a:rPr>
              <a:t>Lorem ipsum dolor sit amet</a:t>
            </a:r>
            <a:endParaRPr b="0" lang="ru-RU" sz="2000" spc="-1" strike="noStrike">
              <a:latin typeface="Arial"/>
            </a:endParaRPr>
          </a:p>
        </p:txBody>
      </p:sp>
      <p:sp>
        <p:nvSpPr>
          <p:cNvPr id="200" name="CustomShape 3"/>
          <p:cNvSpPr/>
          <p:nvPr/>
        </p:nvSpPr>
        <p:spPr>
          <a:xfrm>
            <a:off x="5418360" y="2172960"/>
            <a:ext cx="5707800" cy="729720"/>
          </a:xfrm>
          <a:prstGeom prst="rect">
            <a:avLst/>
          </a:prstGeom>
          <a:noFill/>
          <a:ln>
            <a:noFill/>
          </a:ln>
        </p:spPr>
        <p:style>
          <a:lnRef idx="0"/>
          <a:fillRef idx="0"/>
          <a:effectRef idx="0"/>
          <a:fontRef idx="minor"/>
        </p:style>
        <p:txBody>
          <a:bodyPr lIns="90000" rIns="90000" tIns="45000" bIns="45000">
            <a:spAutoFit/>
          </a:bodyPr>
          <a:p>
            <a:pPr>
              <a:lnSpc>
                <a:spcPct val="100000"/>
              </a:lnSpc>
              <a:tabLst>
                <a:tab algn="l" pos="0"/>
              </a:tabLst>
            </a:pPr>
            <a:r>
              <a:rPr b="0" lang="en-GB" sz="1400" spc="-1" strike="noStrike">
                <a:solidFill>
                  <a:srgbClr val="595959"/>
                </a:solidFill>
                <a:latin typeface="Arial"/>
                <a:ea typeface="Rubik"/>
              </a:rPr>
              <a:t>Lorem ipsum dolor sit amet, consectetur adipiscing elit, sed do eiusmod tempor incididunt ut labore et dolore magna aliqua. Ut enim ad minim veniam, quis nostrud exercitation.</a:t>
            </a:r>
            <a:endParaRPr b="0" lang="ru-RU" sz="1400" spc="-1" strike="noStrike">
              <a:latin typeface="Arial"/>
            </a:endParaRPr>
          </a:p>
        </p:txBody>
      </p:sp>
      <p:sp>
        <p:nvSpPr>
          <p:cNvPr id="201" name="CustomShape 4"/>
          <p:cNvSpPr/>
          <p:nvPr/>
        </p:nvSpPr>
        <p:spPr>
          <a:xfrm>
            <a:off x="5418360" y="5097960"/>
            <a:ext cx="3773520" cy="395280"/>
          </a:xfrm>
          <a:prstGeom prst="rect">
            <a:avLst/>
          </a:prstGeom>
          <a:noFill/>
          <a:ln>
            <a:noFill/>
          </a:ln>
        </p:spPr>
        <p:style>
          <a:lnRef idx="0"/>
          <a:fillRef idx="0"/>
          <a:effectRef idx="0"/>
          <a:fontRef idx="minor"/>
        </p:style>
        <p:txBody>
          <a:bodyPr lIns="90000" rIns="90000" tIns="45000" bIns="45000">
            <a:spAutoFit/>
          </a:bodyPr>
          <a:p>
            <a:pPr>
              <a:lnSpc>
                <a:spcPct val="100000"/>
              </a:lnSpc>
              <a:tabLst>
                <a:tab algn="l" pos="0"/>
              </a:tabLst>
            </a:pPr>
            <a:r>
              <a:rPr b="0" lang="en-GB" sz="2000" spc="-1" strike="noStrike">
                <a:solidFill>
                  <a:srgbClr val="5a558d"/>
                </a:solidFill>
                <a:latin typeface="Arial"/>
                <a:ea typeface="Rubik Light"/>
              </a:rPr>
              <a:t>Lorem ipsum dolor sit amet</a:t>
            </a:r>
            <a:endParaRPr b="0" lang="ru-RU" sz="2000" spc="-1" strike="noStrike">
              <a:latin typeface="Arial"/>
            </a:endParaRPr>
          </a:p>
        </p:txBody>
      </p:sp>
      <p:sp>
        <p:nvSpPr>
          <p:cNvPr id="202" name="CustomShape 5"/>
          <p:cNvSpPr/>
          <p:nvPr/>
        </p:nvSpPr>
        <p:spPr>
          <a:xfrm>
            <a:off x="5418360" y="3298320"/>
            <a:ext cx="4183560" cy="395280"/>
          </a:xfrm>
          <a:prstGeom prst="rect">
            <a:avLst/>
          </a:prstGeom>
          <a:noFill/>
          <a:ln>
            <a:noFill/>
          </a:ln>
        </p:spPr>
        <p:style>
          <a:lnRef idx="0"/>
          <a:fillRef idx="0"/>
          <a:effectRef idx="0"/>
          <a:fontRef idx="minor"/>
        </p:style>
        <p:txBody>
          <a:bodyPr lIns="90000" rIns="90000" tIns="45000" bIns="45000">
            <a:spAutoFit/>
          </a:bodyPr>
          <a:p>
            <a:pPr>
              <a:lnSpc>
                <a:spcPct val="100000"/>
              </a:lnSpc>
              <a:tabLst>
                <a:tab algn="l" pos="0"/>
              </a:tabLst>
            </a:pPr>
            <a:r>
              <a:rPr b="0" lang="en-GB" sz="2000" spc="-1" strike="noStrike">
                <a:solidFill>
                  <a:srgbClr val="5a558d"/>
                </a:solidFill>
                <a:latin typeface="Arial"/>
                <a:ea typeface="Rubik Light"/>
              </a:rPr>
              <a:t>Lorem ipsum dolor sit amet</a:t>
            </a:r>
            <a:endParaRPr b="0" lang="ru-RU" sz="2000" spc="-1" strike="noStrike">
              <a:latin typeface="Arial"/>
            </a:endParaRPr>
          </a:p>
        </p:txBody>
      </p:sp>
      <p:sp>
        <p:nvSpPr>
          <p:cNvPr id="203" name="CustomShape 6"/>
          <p:cNvSpPr/>
          <p:nvPr/>
        </p:nvSpPr>
        <p:spPr>
          <a:xfrm>
            <a:off x="5418360" y="3671280"/>
            <a:ext cx="5707800" cy="942840"/>
          </a:xfrm>
          <a:prstGeom prst="rect">
            <a:avLst/>
          </a:prstGeom>
          <a:noFill/>
          <a:ln>
            <a:noFill/>
          </a:ln>
        </p:spPr>
        <p:style>
          <a:lnRef idx="0"/>
          <a:fillRef idx="0"/>
          <a:effectRef idx="0"/>
          <a:fontRef idx="minor"/>
        </p:style>
        <p:txBody>
          <a:bodyPr lIns="90000" rIns="90000" tIns="45000" bIns="45000">
            <a:spAutoFit/>
          </a:bodyPr>
          <a:p>
            <a:pPr>
              <a:lnSpc>
                <a:spcPct val="100000"/>
              </a:lnSpc>
              <a:tabLst>
                <a:tab algn="l" pos="0"/>
              </a:tabLst>
            </a:pPr>
            <a:r>
              <a:rPr b="0" lang="en-GB" sz="1400" spc="-1" strike="noStrike">
                <a:solidFill>
                  <a:srgbClr val="595959"/>
                </a:solidFill>
                <a:latin typeface="Arial"/>
                <a:ea typeface="Rubik"/>
              </a:rPr>
              <a:t>Lorem ipsum dolor sit amet, consectetur adipiscing elit, sed do eiusmod tempor incididunt ut labore et dolore magna aliqua. Ut enim ad minim veniam, quis nostrud exercitation ullamco laboris nisi ut aliquip ex.</a:t>
            </a:r>
            <a:endParaRPr b="0" lang="ru-RU" sz="1400" spc="-1" strike="noStrike">
              <a:latin typeface="Arial"/>
            </a:endParaRPr>
          </a:p>
        </p:txBody>
      </p:sp>
      <p:sp>
        <p:nvSpPr>
          <p:cNvPr id="204" name="CustomShape 7"/>
          <p:cNvSpPr/>
          <p:nvPr/>
        </p:nvSpPr>
        <p:spPr>
          <a:xfrm>
            <a:off x="5418360" y="5498280"/>
            <a:ext cx="5707800" cy="516600"/>
          </a:xfrm>
          <a:prstGeom prst="rect">
            <a:avLst/>
          </a:prstGeom>
          <a:noFill/>
          <a:ln>
            <a:noFill/>
          </a:ln>
        </p:spPr>
        <p:style>
          <a:lnRef idx="0"/>
          <a:fillRef idx="0"/>
          <a:effectRef idx="0"/>
          <a:fontRef idx="minor"/>
        </p:style>
        <p:txBody>
          <a:bodyPr lIns="90000" rIns="90000" tIns="45000" bIns="45000">
            <a:spAutoFit/>
          </a:bodyPr>
          <a:p>
            <a:pPr>
              <a:lnSpc>
                <a:spcPct val="100000"/>
              </a:lnSpc>
              <a:tabLst>
                <a:tab algn="l" pos="0"/>
              </a:tabLst>
            </a:pPr>
            <a:r>
              <a:rPr b="0" lang="en-GB" sz="1400" spc="-1" strike="noStrike">
                <a:solidFill>
                  <a:srgbClr val="595959"/>
                </a:solidFill>
                <a:latin typeface="Arial"/>
                <a:ea typeface="Rubik"/>
              </a:rPr>
              <a:t>Lorem ipsum dolor sit amet, consectetur adipiscing elit, sed do eiusmod tempor incididunt ut labore et dolore magna aliqua.</a:t>
            </a:r>
            <a:endParaRPr b="0" lang="ru-RU" sz="1400" spc="-1" strike="noStrike">
              <a:latin typeface="Arial"/>
            </a:endParaRPr>
          </a:p>
        </p:txBody>
      </p:sp>
      <p:pic>
        <p:nvPicPr>
          <p:cNvPr id="205" name="Google Shape;143;p6" descr="D:\Beetroot_work\New site\Course images\A_web_course_header_soft_skills-01.png"/>
          <p:cNvPicPr/>
          <p:nvPr/>
        </p:nvPicPr>
        <p:blipFill>
          <a:blip r:embed="rId1"/>
          <a:stretch/>
        </p:blipFill>
        <p:spPr>
          <a:xfrm>
            <a:off x="2880" y="1207800"/>
            <a:ext cx="4958640" cy="4628520"/>
          </a:xfrm>
          <a:prstGeom prst="rect">
            <a:avLst/>
          </a:prstGeom>
          <a:ln>
            <a:noFill/>
          </a:ln>
        </p:spPr>
      </p:pic>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6" name="CustomShape 1"/>
          <p:cNvSpPr/>
          <p:nvPr/>
        </p:nvSpPr>
        <p:spPr>
          <a:xfrm>
            <a:off x="1606680" y="2493000"/>
            <a:ext cx="10584360" cy="3880800"/>
          </a:xfrm>
          <a:prstGeom prst="rect">
            <a:avLst/>
          </a:prstGeom>
          <a:solidFill>
            <a:srgbClr val="f2f0ff"/>
          </a:solidFill>
          <a:ln>
            <a:noFill/>
          </a:ln>
        </p:spPr>
        <p:style>
          <a:lnRef idx="0"/>
          <a:fillRef idx="0"/>
          <a:effectRef idx="0"/>
          <a:fontRef idx="minor"/>
        </p:style>
      </p:sp>
      <p:sp>
        <p:nvSpPr>
          <p:cNvPr id="207" name="CustomShape 2"/>
          <p:cNvSpPr/>
          <p:nvPr/>
        </p:nvSpPr>
        <p:spPr>
          <a:xfrm>
            <a:off x="2501280" y="3069000"/>
            <a:ext cx="8595360" cy="2951640"/>
          </a:xfrm>
          <a:prstGeom prst="rect">
            <a:avLst/>
          </a:prstGeom>
          <a:noFill/>
          <a:ln>
            <a:noFill/>
          </a:ln>
        </p:spPr>
        <p:style>
          <a:lnRef idx="0"/>
          <a:fillRef idx="0"/>
          <a:effectRef idx="0"/>
          <a:fontRef idx="minor"/>
        </p:style>
        <p:txBody>
          <a:bodyPr lIns="90000" rIns="90000" tIns="91440" bIns="91440">
            <a:noAutofit/>
          </a:bodyPr>
          <a:p>
            <a:pPr>
              <a:lnSpc>
                <a:spcPct val="100000"/>
              </a:lnSpc>
              <a:tabLst>
                <a:tab algn="l" pos="0"/>
              </a:tabLst>
            </a:pPr>
            <a:r>
              <a:rPr b="0" lang="en-GB" sz="2000" spc="-1" strike="noStrike">
                <a:solidFill>
                  <a:srgbClr val="595959"/>
                </a:solidFill>
                <a:latin typeface="Arial"/>
                <a:ea typeface="Rubik"/>
              </a:rPr>
              <a:t>Lorem ipsum dolor sit amet, consectetur adipiscing elit, sed do eiusmod tempor incididunt ut labore et dolore magna aliqua. Ut enim ad minim veniam, quis nostrud exercitation ullamco laboris nisi ut aliquip ex ea commodo consequat:</a:t>
            </a:r>
            <a:endParaRPr b="0" lang="ru-RU" sz="2000" spc="-1" strike="noStrike">
              <a:latin typeface="Arial"/>
            </a:endParaRPr>
          </a:p>
          <a:p>
            <a:pPr marL="343080" indent="-342360">
              <a:lnSpc>
                <a:spcPct val="100000"/>
              </a:lnSpc>
              <a:buClr>
                <a:srgbClr val="000000"/>
              </a:buClr>
              <a:buFont typeface="Arial"/>
              <a:buChar char="•"/>
              <a:tabLst>
                <a:tab algn="l" pos="0"/>
              </a:tabLst>
            </a:pPr>
            <a:r>
              <a:rPr b="0" lang="en-GB" sz="2000" spc="-1" strike="noStrike">
                <a:solidFill>
                  <a:srgbClr val="595959"/>
                </a:solidFill>
                <a:latin typeface="Arial"/>
                <a:ea typeface="Rubik"/>
              </a:rPr>
              <a:t>duis aute irur;</a:t>
            </a:r>
            <a:endParaRPr b="0" lang="ru-RU" sz="2000" spc="-1" strike="noStrike">
              <a:latin typeface="Arial"/>
            </a:endParaRPr>
          </a:p>
          <a:p>
            <a:pPr marL="343080" indent="-342360">
              <a:lnSpc>
                <a:spcPct val="100000"/>
              </a:lnSpc>
              <a:buClr>
                <a:srgbClr val="000000"/>
              </a:buClr>
              <a:buFont typeface="Arial"/>
              <a:buChar char="•"/>
              <a:tabLst>
                <a:tab algn="l" pos="0"/>
              </a:tabLst>
            </a:pPr>
            <a:r>
              <a:rPr b="0" lang="en-GB" sz="2000" spc="-1" strike="noStrike">
                <a:solidFill>
                  <a:srgbClr val="595959"/>
                </a:solidFill>
                <a:latin typeface="Arial"/>
                <a:ea typeface="Rubik"/>
              </a:rPr>
              <a:t>dolor in reprehenderit;</a:t>
            </a:r>
            <a:endParaRPr b="0" lang="ru-RU" sz="2000" spc="-1" strike="noStrike">
              <a:latin typeface="Arial"/>
            </a:endParaRPr>
          </a:p>
          <a:p>
            <a:pPr marL="343080" indent="-342360">
              <a:lnSpc>
                <a:spcPct val="100000"/>
              </a:lnSpc>
              <a:buClr>
                <a:srgbClr val="000000"/>
              </a:buClr>
              <a:buFont typeface="Arial"/>
              <a:buChar char="•"/>
              <a:tabLst>
                <a:tab algn="l" pos="0"/>
              </a:tabLst>
            </a:pPr>
            <a:r>
              <a:rPr b="0" lang="en-GB" sz="2000" spc="-1" strike="noStrike">
                <a:solidFill>
                  <a:srgbClr val="595959"/>
                </a:solidFill>
                <a:latin typeface="Arial"/>
                <a:ea typeface="Rubik"/>
              </a:rPr>
              <a:t>in voluptate velit esse cillum;</a:t>
            </a:r>
            <a:endParaRPr b="0" lang="ru-RU" sz="2000" spc="-1" strike="noStrike">
              <a:latin typeface="Arial"/>
            </a:endParaRPr>
          </a:p>
          <a:p>
            <a:pPr marL="343080" indent="-342360">
              <a:lnSpc>
                <a:spcPct val="100000"/>
              </a:lnSpc>
              <a:buClr>
                <a:srgbClr val="000000"/>
              </a:buClr>
              <a:buFont typeface="Arial"/>
              <a:buChar char="•"/>
              <a:tabLst>
                <a:tab algn="l" pos="0"/>
              </a:tabLst>
            </a:pPr>
            <a:r>
              <a:rPr b="0" lang="en-GB" sz="2000" spc="-1" strike="noStrike">
                <a:solidFill>
                  <a:srgbClr val="595959"/>
                </a:solidFill>
                <a:latin typeface="Arial"/>
                <a:ea typeface="Rubik"/>
              </a:rPr>
              <a:t>dolore eu fugiat nulla pariatur. </a:t>
            </a:r>
            <a:endParaRPr b="0" lang="ru-RU" sz="2000" spc="-1" strike="noStrike">
              <a:latin typeface="Arial"/>
            </a:endParaRPr>
          </a:p>
        </p:txBody>
      </p:sp>
      <p:sp>
        <p:nvSpPr>
          <p:cNvPr id="208" name="CustomShape 3"/>
          <p:cNvSpPr/>
          <p:nvPr/>
        </p:nvSpPr>
        <p:spPr>
          <a:xfrm>
            <a:off x="3226320" y="762120"/>
            <a:ext cx="5738400" cy="810000"/>
          </a:xfrm>
          <a:prstGeom prst="rect">
            <a:avLst/>
          </a:prstGeom>
          <a:noFill/>
          <a:ln>
            <a:noFill/>
          </a:ln>
        </p:spPr>
        <p:style>
          <a:lnRef idx="0"/>
          <a:fillRef idx="0"/>
          <a:effectRef idx="0"/>
          <a:fontRef idx="minor"/>
        </p:style>
        <p:txBody>
          <a:bodyPr lIns="90000" rIns="90000" tIns="45000" bIns="45000">
            <a:noAutofit/>
          </a:bodyPr>
          <a:p>
            <a:pPr algn="ctr">
              <a:lnSpc>
                <a:spcPct val="100000"/>
              </a:lnSpc>
              <a:tabLst>
                <a:tab algn="l" pos="0"/>
              </a:tabLst>
            </a:pPr>
            <a:r>
              <a:rPr b="1" lang="en-GB" sz="4000" spc="-1" strike="noStrike">
                <a:solidFill>
                  <a:srgbClr val="f1b828"/>
                </a:solidFill>
                <a:latin typeface="Arial"/>
                <a:ea typeface="Playfair Display"/>
              </a:rPr>
              <a:t>Title</a:t>
            </a:r>
            <a:endParaRPr b="0" lang="ru-RU" sz="4000" spc="-1" strike="noStrike">
              <a:latin typeface="Arial"/>
            </a:endParaRPr>
          </a:p>
        </p:txBody>
      </p:sp>
      <p:pic>
        <p:nvPicPr>
          <p:cNvPr id="209" name="Google Shape;152;p7" descr=""/>
          <p:cNvPicPr/>
          <p:nvPr/>
        </p:nvPicPr>
        <p:blipFill>
          <a:blip r:embed="rId1"/>
          <a:stretch/>
        </p:blipFill>
        <p:spPr>
          <a:xfrm rot="16200000">
            <a:off x="1083960" y="-754920"/>
            <a:ext cx="1521720" cy="3028680"/>
          </a:xfrm>
          <a:prstGeom prst="rect">
            <a:avLst/>
          </a:prstGeom>
          <a:ln>
            <a:noFill/>
          </a:ln>
        </p:spPr>
      </p:pic>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0ee"/>
        </a:solidFill>
      </p:bgPr>
    </p:bg>
    <p:spTree>
      <p:nvGrpSpPr>
        <p:cNvPr id="1" name=""/>
        <p:cNvGrpSpPr/>
        <p:nvPr/>
      </p:nvGrpSpPr>
      <p:grpSpPr>
        <a:xfrm>
          <a:off x="0" y="0"/>
          <a:ext cx="0" cy="0"/>
          <a:chOff x="0" y="0"/>
          <a:chExt cx="0" cy="0"/>
        </a:xfrm>
      </p:grpSpPr>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5a558d"/>
        </a:solidFill>
      </p:bgPr>
    </p:bg>
    <p:spTree>
      <p:nvGrpSpPr>
        <p:cNvPr id="1" name=""/>
        <p:cNvGrpSpPr/>
        <p:nvPr/>
      </p:nvGrpSpPr>
      <p:grpSpPr>
        <a:xfrm>
          <a:off x="0" y="0"/>
          <a:ext cx="0" cy="0"/>
          <a:chOff x="0" y="0"/>
          <a:chExt cx="0" cy="0"/>
        </a:xfrm>
      </p:grpSpPr>
      <p:pic>
        <p:nvPicPr>
          <p:cNvPr id="210" name="Google Shape;184;p10" descr=""/>
          <p:cNvPicPr/>
          <p:nvPr/>
        </p:nvPicPr>
        <p:blipFill>
          <a:blip r:embed="rId1"/>
          <a:stretch/>
        </p:blipFill>
        <p:spPr>
          <a:xfrm>
            <a:off x="2721960" y="2138760"/>
            <a:ext cx="6890400" cy="4718520"/>
          </a:xfrm>
          <a:prstGeom prst="rect">
            <a:avLst/>
          </a:prstGeom>
          <a:ln>
            <a:noFill/>
          </a:ln>
        </p:spPr>
      </p:pic>
      <p:sp>
        <p:nvSpPr>
          <p:cNvPr id="211" name="CustomShape 1"/>
          <p:cNvSpPr/>
          <p:nvPr/>
        </p:nvSpPr>
        <p:spPr>
          <a:xfrm>
            <a:off x="5447880" y="814320"/>
            <a:ext cx="1295280" cy="712440"/>
          </a:xfrm>
          <a:prstGeom prst="rect">
            <a:avLst/>
          </a:prstGeom>
          <a:noFill/>
          <a:ln>
            <a:noFill/>
          </a:ln>
        </p:spPr>
        <p:style>
          <a:lnRef idx="0"/>
          <a:fillRef idx="0"/>
          <a:effectRef idx="0"/>
          <a:fontRef idx="minor"/>
        </p:style>
        <p:txBody>
          <a:bodyPr lIns="90000" rIns="90000" tIns="91440" bIns="91440" anchor="ctr">
            <a:noAutofit/>
          </a:bodyPr>
          <a:p>
            <a:pPr>
              <a:lnSpc>
                <a:spcPct val="90000"/>
              </a:lnSpc>
              <a:tabLst>
                <a:tab algn="l" pos="0"/>
              </a:tabLst>
            </a:pPr>
            <a:r>
              <a:rPr b="1" lang="en-GB" sz="4000" spc="-1" strike="noStrike">
                <a:solidFill>
                  <a:srgbClr val="f2f0ff"/>
                </a:solidFill>
                <a:latin typeface="Arial"/>
                <a:ea typeface="Playfair Display"/>
              </a:rPr>
              <a:t>Title</a:t>
            </a:r>
            <a:endParaRPr b="0" lang="ru-RU" sz="4000" spc="-1" strike="noStrike">
              <a:latin typeface="Arial"/>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2" name="CustomShape 1"/>
          <p:cNvSpPr/>
          <p:nvPr/>
        </p:nvSpPr>
        <p:spPr>
          <a:xfrm>
            <a:off x="5401800" y="1666440"/>
            <a:ext cx="6227280" cy="3601800"/>
          </a:xfrm>
          <a:prstGeom prst="rect">
            <a:avLst/>
          </a:prstGeom>
          <a:noFill/>
          <a:ln>
            <a:noFill/>
          </a:ln>
        </p:spPr>
        <p:style>
          <a:lnRef idx="0"/>
          <a:fillRef idx="0"/>
          <a:effectRef idx="0"/>
          <a:fontRef idx="minor"/>
        </p:style>
        <p:txBody>
          <a:bodyPr lIns="90000" rIns="90000" tIns="45000" bIns="45000">
            <a:noAutofit/>
          </a:bodyPr>
          <a:p>
            <a:pPr>
              <a:lnSpc>
                <a:spcPct val="100000"/>
              </a:lnSpc>
              <a:tabLst>
                <a:tab algn="l" pos="0"/>
              </a:tabLst>
            </a:pPr>
            <a:r>
              <a:rPr b="0" lang="ru-RU" sz="2000" spc="-1" strike="noStrike">
                <a:solidFill>
                  <a:srgbClr val="000000"/>
                </a:solidFill>
                <a:latin typeface="Arial"/>
                <a:ea typeface="Arial"/>
              </a:rPr>
              <a:t>Можно сравнить одно и тоже имя CSS-селектора, написанное разными способами:</a:t>
            </a:r>
            <a:endParaRPr b="0" lang="ru-RU" sz="2000" spc="-1" strike="noStrike">
              <a:latin typeface="Arial"/>
            </a:endParaRPr>
          </a:p>
          <a:p>
            <a:pPr>
              <a:lnSpc>
                <a:spcPct val="100000"/>
              </a:lnSpc>
              <a:tabLst>
                <a:tab algn="l" pos="0"/>
              </a:tabLst>
            </a:pPr>
            <a:endParaRPr b="0" lang="ru-RU" sz="2000" spc="-1" strike="noStrike">
              <a:latin typeface="Arial"/>
            </a:endParaRPr>
          </a:p>
          <a:p>
            <a:pPr marL="216000" indent="-216000">
              <a:lnSpc>
                <a:spcPct val="100000"/>
              </a:lnSpc>
              <a:buClr>
                <a:srgbClr val="000000"/>
              </a:buClr>
              <a:buFont typeface="Arial"/>
              <a:buChar char="•"/>
              <a:tabLst>
                <a:tab algn="l" pos="0"/>
              </a:tabLst>
            </a:pPr>
            <a:r>
              <a:rPr b="0" lang="ru-RU" sz="2000" spc="-1" strike="noStrike">
                <a:solidFill>
                  <a:srgbClr val="000000"/>
                </a:solidFill>
                <a:latin typeface="Arial"/>
                <a:ea typeface="Arial"/>
              </a:rPr>
              <a:t>menuitemvisible</a:t>
            </a:r>
            <a:endParaRPr b="0" lang="ru-RU" sz="2000" spc="-1" strike="noStrike">
              <a:latin typeface="Arial"/>
            </a:endParaRPr>
          </a:p>
          <a:p>
            <a:pPr marL="216000" indent="-216000">
              <a:lnSpc>
                <a:spcPct val="100000"/>
              </a:lnSpc>
              <a:buClr>
                <a:srgbClr val="000000"/>
              </a:buClr>
              <a:buFont typeface="Arial"/>
              <a:buChar char="•"/>
              <a:tabLst>
                <a:tab algn="l" pos="0"/>
              </a:tabLst>
            </a:pPr>
            <a:r>
              <a:rPr b="0" lang="ru-RU" sz="2000" spc="-1" strike="noStrike">
                <a:solidFill>
                  <a:srgbClr val="000000"/>
                </a:solidFill>
                <a:latin typeface="Arial"/>
                <a:ea typeface="Arial"/>
              </a:rPr>
              <a:t>menu-item-visible</a:t>
            </a:r>
            <a:endParaRPr b="0" lang="ru-RU" sz="2000" spc="-1" strike="noStrike">
              <a:latin typeface="Arial"/>
            </a:endParaRPr>
          </a:p>
          <a:p>
            <a:pPr marL="216000" indent="-216000">
              <a:lnSpc>
                <a:spcPct val="100000"/>
              </a:lnSpc>
              <a:buClr>
                <a:srgbClr val="000000"/>
              </a:buClr>
              <a:buFont typeface="Arial"/>
              <a:buChar char="•"/>
              <a:tabLst>
                <a:tab algn="l" pos="0"/>
              </a:tabLst>
            </a:pPr>
            <a:r>
              <a:rPr b="0" lang="ru-RU" sz="2000" spc="-1" strike="noStrike">
                <a:solidFill>
                  <a:srgbClr val="000000"/>
                </a:solidFill>
                <a:latin typeface="Arial"/>
                <a:ea typeface="Arial"/>
              </a:rPr>
              <a:t>menuItemVisible</a:t>
            </a:r>
            <a:endParaRPr b="0" lang="ru-RU" sz="2000" spc="-1" strike="noStrike">
              <a:latin typeface="Arial"/>
            </a:endParaRPr>
          </a:p>
          <a:p>
            <a:pPr>
              <a:lnSpc>
                <a:spcPct val="100000"/>
              </a:lnSpc>
              <a:tabLst>
                <a:tab algn="l" pos="0"/>
              </a:tabLst>
            </a:pPr>
            <a:endParaRPr b="0" lang="ru-RU" sz="2000" spc="-1" strike="noStrike">
              <a:latin typeface="Arial"/>
            </a:endParaRPr>
          </a:p>
        </p:txBody>
      </p:sp>
      <p:pic>
        <p:nvPicPr>
          <p:cNvPr id="213" name="Google Shape;122;p4" descr=""/>
          <p:cNvPicPr/>
          <p:nvPr/>
        </p:nvPicPr>
        <p:blipFill>
          <a:blip r:embed="rId1"/>
          <a:stretch/>
        </p:blipFill>
        <p:spPr>
          <a:xfrm>
            <a:off x="562320" y="1666440"/>
            <a:ext cx="4103640" cy="3250080"/>
          </a:xfrm>
          <a:prstGeom prst="rect">
            <a:avLst/>
          </a:prstGeom>
          <a:ln>
            <a:noFill/>
          </a:ln>
        </p:spPr>
      </p:pic>
      <p:sp>
        <p:nvSpPr>
          <p:cNvPr id="214" name="CustomShape 2"/>
          <p:cNvSpPr/>
          <p:nvPr/>
        </p:nvSpPr>
        <p:spPr>
          <a:xfrm>
            <a:off x="4569840" y="274680"/>
            <a:ext cx="5899320" cy="712440"/>
          </a:xfrm>
          <a:prstGeom prst="rect">
            <a:avLst/>
          </a:prstGeom>
          <a:noFill/>
          <a:ln>
            <a:noFill/>
          </a:ln>
        </p:spPr>
        <p:style>
          <a:lnRef idx="0"/>
          <a:fillRef idx="0"/>
          <a:effectRef idx="0"/>
          <a:fontRef idx="minor"/>
        </p:style>
        <p:txBody>
          <a:bodyPr lIns="90000" rIns="90000" tIns="91440" bIns="91440" anchor="ctr">
            <a:noAutofit/>
          </a:bodyPr>
          <a:p>
            <a:pPr>
              <a:lnSpc>
                <a:spcPct val="90000"/>
              </a:lnSpc>
              <a:tabLst>
                <a:tab algn="l" pos="0"/>
              </a:tabLst>
            </a:pPr>
            <a:r>
              <a:rPr b="1" lang="ru-RU" sz="4000" spc="-1" strike="noStrike">
                <a:solidFill>
                  <a:srgbClr val="ff6d54"/>
                </a:solidFill>
                <a:latin typeface="Arial"/>
                <a:ea typeface="Playfair Display"/>
              </a:rPr>
              <a:t>Попробуй прочитай </a:t>
            </a:r>
            <a:endParaRPr b="0" lang="ru-RU" sz="4000" spc="-1" strike="noStrike">
              <a:latin typeface="Arial"/>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15" name="Google Shape;190;p11" descr=""/>
          <p:cNvPicPr/>
          <p:nvPr/>
        </p:nvPicPr>
        <p:blipFill>
          <a:blip r:embed="rId1"/>
          <a:stretch/>
        </p:blipFill>
        <p:spPr>
          <a:xfrm flipH="1">
            <a:off x="720" y="3524400"/>
            <a:ext cx="5490000" cy="3332880"/>
          </a:xfrm>
          <a:prstGeom prst="rect">
            <a:avLst/>
          </a:prstGeom>
          <a:ln>
            <a:noFill/>
          </a:ln>
        </p:spPr>
      </p:pic>
      <p:sp>
        <p:nvSpPr>
          <p:cNvPr id="216" name="CustomShape 1"/>
          <p:cNvSpPr/>
          <p:nvPr/>
        </p:nvSpPr>
        <p:spPr>
          <a:xfrm>
            <a:off x="1348200" y="1989000"/>
            <a:ext cx="4819320" cy="2901960"/>
          </a:xfrm>
          <a:prstGeom prst="rect">
            <a:avLst/>
          </a:prstGeom>
          <a:noFill/>
          <a:ln>
            <a:noFill/>
          </a:ln>
        </p:spPr>
        <p:style>
          <a:lnRef idx="0"/>
          <a:fillRef idx="0"/>
          <a:effectRef idx="0"/>
          <a:fontRef idx="minor"/>
        </p:style>
        <p:txBody>
          <a:bodyPr lIns="90000" rIns="90000" tIns="45000" bIns="45000">
            <a:spAutoFit/>
          </a:bodyPr>
          <a:p>
            <a:pPr>
              <a:lnSpc>
                <a:spcPct val="120000"/>
              </a:lnSpc>
              <a:tabLst>
                <a:tab algn="l" pos="0"/>
              </a:tabLst>
            </a:pPr>
            <a:r>
              <a:rPr b="0" lang="en-GB" sz="1400" spc="-1" strike="noStrike">
                <a:solidFill>
                  <a:srgbClr val="595959"/>
                </a:solidFill>
                <a:latin typeface="Arial"/>
                <a:ea typeface="Rubik"/>
              </a:rPr>
              <a:t>Lorem ipsum dolor sit amet, consectetur adipiscing elit, sed do eiusmod tempor incididunt ut labore et dolore magna aliqua. Ut enim ad minim veniam, quis nostrud exercitation ullamco laboris nisi ut aliquip ex ea commodo consequat.</a:t>
            </a:r>
            <a:endParaRPr b="0" lang="ru-RU" sz="1400" spc="-1" strike="noStrike">
              <a:latin typeface="Arial"/>
            </a:endParaRPr>
          </a:p>
          <a:p>
            <a:pPr>
              <a:lnSpc>
                <a:spcPct val="120000"/>
              </a:lnSpc>
              <a:tabLst>
                <a:tab algn="l" pos="0"/>
              </a:tabLst>
            </a:pPr>
            <a:endParaRPr b="0" lang="ru-RU" sz="1400" spc="-1" strike="noStrike">
              <a:latin typeface="Arial"/>
            </a:endParaRPr>
          </a:p>
          <a:p>
            <a:pPr>
              <a:lnSpc>
                <a:spcPct val="120000"/>
              </a:lnSpc>
              <a:tabLst>
                <a:tab algn="l" pos="0"/>
              </a:tabLst>
            </a:pPr>
            <a:r>
              <a:rPr b="0" lang="en-GB" sz="1400" spc="-1" strike="noStrike">
                <a:solidFill>
                  <a:srgbClr val="595959"/>
                </a:solidFill>
                <a:latin typeface="Arial"/>
                <a:ea typeface="Rubik"/>
              </a:rPr>
              <a:t>Lorem ipsum dolor sit amet, consectetur adipiscing elit, sed do eiusmod tempor incididunt ut labore et dolore magna aliqua. Ut enim ad minim veniam, quis nostrud exercitation ullamco laboris nisi ut aliquip ex ea commodo consequat.</a:t>
            </a:r>
            <a:endParaRPr b="0" lang="ru-RU" sz="1400" spc="-1" strike="noStrike">
              <a:latin typeface="Arial"/>
            </a:endParaRPr>
          </a:p>
        </p:txBody>
      </p:sp>
      <p:sp>
        <p:nvSpPr>
          <p:cNvPr id="217" name="CustomShape 2"/>
          <p:cNvSpPr/>
          <p:nvPr/>
        </p:nvSpPr>
        <p:spPr>
          <a:xfrm>
            <a:off x="5303880" y="814320"/>
            <a:ext cx="2078280" cy="712440"/>
          </a:xfrm>
          <a:prstGeom prst="rect">
            <a:avLst/>
          </a:prstGeom>
          <a:noFill/>
          <a:ln>
            <a:noFill/>
          </a:ln>
        </p:spPr>
        <p:style>
          <a:lnRef idx="0"/>
          <a:fillRef idx="0"/>
          <a:effectRef idx="0"/>
          <a:fontRef idx="minor"/>
        </p:style>
        <p:txBody>
          <a:bodyPr lIns="90000" rIns="90000" tIns="91440" bIns="91440" anchor="ctr">
            <a:noAutofit/>
          </a:bodyPr>
          <a:p>
            <a:pPr>
              <a:lnSpc>
                <a:spcPct val="90000"/>
              </a:lnSpc>
              <a:tabLst>
                <a:tab algn="l" pos="0"/>
              </a:tabLst>
            </a:pPr>
            <a:r>
              <a:rPr b="1" lang="en-GB" sz="4000" spc="-1" strike="noStrike">
                <a:solidFill>
                  <a:srgbClr val="5a558d"/>
                </a:solidFill>
                <a:latin typeface="Arial"/>
                <a:ea typeface="Playfair Display"/>
              </a:rPr>
              <a:t>Title</a:t>
            </a:r>
            <a:endParaRPr b="0" lang="ru-RU" sz="4000" spc="-1" strike="noStrike">
              <a:latin typeface="Arial"/>
            </a:endParaRPr>
          </a:p>
        </p:txBody>
      </p:sp>
      <p:pic>
        <p:nvPicPr>
          <p:cNvPr id="218" name="Google Shape;193;p11" descr="C:\Users\gelya\OneDrive\Рабочий стол\A_web_scholarship_head-01.png"/>
          <p:cNvPicPr/>
          <p:nvPr/>
        </p:nvPicPr>
        <p:blipFill>
          <a:blip r:embed="rId2"/>
          <a:stretch/>
        </p:blipFill>
        <p:spPr>
          <a:xfrm>
            <a:off x="6388560" y="2133000"/>
            <a:ext cx="5802480" cy="4724280"/>
          </a:xfrm>
          <a:prstGeom prst="rect">
            <a:avLst/>
          </a:prstGeom>
          <a:ln>
            <a:noFill/>
          </a:ln>
        </p:spPr>
      </p:pic>
      <p:pic>
        <p:nvPicPr>
          <p:cNvPr id="219" name="Google Shape;194;p11" descr=""/>
          <p:cNvPicPr/>
          <p:nvPr/>
        </p:nvPicPr>
        <p:blipFill>
          <a:blip r:embed="rId3"/>
          <a:stretch/>
        </p:blipFill>
        <p:spPr>
          <a:xfrm>
            <a:off x="7745040" y="-375480"/>
            <a:ext cx="1924560" cy="1545840"/>
          </a:xfrm>
          <a:prstGeom prst="rect">
            <a:avLst/>
          </a:prstGeom>
          <a:ln>
            <a:noFill/>
          </a:ln>
        </p:spPr>
      </p:pic>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0" name="CustomShape 1"/>
          <p:cNvSpPr/>
          <p:nvPr/>
        </p:nvSpPr>
        <p:spPr>
          <a:xfrm>
            <a:off x="7804440" y="492480"/>
            <a:ext cx="1937160" cy="1937160"/>
          </a:xfrm>
          <a:prstGeom prst="ellipse">
            <a:avLst/>
          </a:prstGeom>
          <a:solidFill>
            <a:srgbClr val="ffefed"/>
          </a:solidFill>
          <a:ln>
            <a:noFill/>
          </a:ln>
        </p:spPr>
        <p:style>
          <a:lnRef idx="0"/>
          <a:fillRef idx="0"/>
          <a:effectRef idx="0"/>
          <a:fontRef idx="minor"/>
        </p:style>
      </p:sp>
      <p:sp>
        <p:nvSpPr>
          <p:cNvPr id="221" name="CustomShape 2"/>
          <p:cNvSpPr/>
          <p:nvPr/>
        </p:nvSpPr>
        <p:spPr>
          <a:xfrm>
            <a:off x="2029680" y="208080"/>
            <a:ext cx="2453400" cy="2453400"/>
          </a:xfrm>
          <a:prstGeom prst="ellipse">
            <a:avLst/>
          </a:prstGeom>
          <a:solidFill>
            <a:srgbClr val="ffd561"/>
          </a:solidFill>
          <a:ln>
            <a:noFill/>
          </a:ln>
        </p:spPr>
        <p:style>
          <a:lnRef idx="0"/>
          <a:fillRef idx="0"/>
          <a:effectRef idx="0"/>
          <a:fontRef idx="minor"/>
        </p:style>
      </p:sp>
      <p:sp>
        <p:nvSpPr>
          <p:cNvPr id="222" name="CustomShape 3"/>
          <p:cNvSpPr/>
          <p:nvPr/>
        </p:nvSpPr>
        <p:spPr>
          <a:xfrm>
            <a:off x="595440" y="2491200"/>
            <a:ext cx="2176560" cy="2176560"/>
          </a:xfrm>
          <a:prstGeom prst="ellipse">
            <a:avLst/>
          </a:prstGeom>
          <a:solidFill>
            <a:srgbClr val="e4faf2"/>
          </a:solidFill>
          <a:ln>
            <a:noFill/>
          </a:ln>
        </p:spPr>
        <p:style>
          <a:lnRef idx="0"/>
          <a:fillRef idx="0"/>
          <a:effectRef idx="0"/>
          <a:fontRef idx="minor"/>
        </p:style>
      </p:sp>
      <p:sp>
        <p:nvSpPr>
          <p:cNvPr id="223" name="CustomShape 4"/>
          <p:cNvSpPr/>
          <p:nvPr/>
        </p:nvSpPr>
        <p:spPr>
          <a:xfrm>
            <a:off x="5137560" y="1001520"/>
            <a:ext cx="1916640" cy="1916640"/>
          </a:xfrm>
          <a:prstGeom prst="ellipse">
            <a:avLst/>
          </a:prstGeom>
          <a:solidFill>
            <a:srgbClr val="f2f0ff"/>
          </a:solidFill>
          <a:ln>
            <a:noFill/>
          </a:ln>
        </p:spPr>
        <p:style>
          <a:lnRef idx="0"/>
          <a:fillRef idx="0"/>
          <a:effectRef idx="0"/>
          <a:fontRef idx="minor"/>
        </p:style>
      </p:sp>
      <p:sp>
        <p:nvSpPr>
          <p:cNvPr id="224" name="CustomShape 5"/>
          <p:cNvSpPr/>
          <p:nvPr/>
        </p:nvSpPr>
        <p:spPr>
          <a:xfrm>
            <a:off x="9421920" y="2443320"/>
            <a:ext cx="1916640" cy="1916640"/>
          </a:xfrm>
          <a:prstGeom prst="ellipse">
            <a:avLst/>
          </a:prstGeom>
          <a:solidFill>
            <a:srgbClr val="e4faf2"/>
          </a:solidFill>
          <a:ln>
            <a:noFill/>
          </a:ln>
        </p:spPr>
        <p:style>
          <a:lnRef idx="0"/>
          <a:fillRef idx="0"/>
          <a:effectRef idx="0"/>
          <a:fontRef idx="minor"/>
        </p:style>
      </p:sp>
      <p:pic>
        <p:nvPicPr>
          <p:cNvPr id="225" name="Google Shape;204;p12" descr=""/>
          <p:cNvPicPr/>
          <p:nvPr/>
        </p:nvPicPr>
        <p:blipFill>
          <a:blip r:embed="rId1"/>
          <a:stretch/>
        </p:blipFill>
        <p:spPr>
          <a:xfrm>
            <a:off x="32400" y="5112720"/>
            <a:ext cx="12191400" cy="1744560"/>
          </a:xfrm>
          <a:prstGeom prst="rect">
            <a:avLst/>
          </a:prstGeom>
          <a:ln>
            <a:noFill/>
          </a:ln>
        </p:spPr>
      </p:pic>
      <p:pic>
        <p:nvPicPr>
          <p:cNvPr id="226" name="Google Shape;205;p12" descr=""/>
          <p:cNvPicPr/>
          <p:nvPr/>
        </p:nvPicPr>
        <p:blipFill>
          <a:blip r:embed="rId2"/>
          <a:stretch/>
        </p:blipFill>
        <p:spPr>
          <a:xfrm>
            <a:off x="3418560" y="3187080"/>
            <a:ext cx="5354280" cy="3666600"/>
          </a:xfrm>
          <a:prstGeom prst="rect">
            <a:avLst/>
          </a:prstGeom>
          <a:ln>
            <a:noFill/>
          </a:ln>
        </p:spPr>
      </p:pic>
      <p:sp>
        <p:nvSpPr>
          <p:cNvPr id="227" name="CustomShape 6"/>
          <p:cNvSpPr/>
          <p:nvPr/>
        </p:nvSpPr>
        <p:spPr>
          <a:xfrm>
            <a:off x="752400" y="2643120"/>
            <a:ext cx="1916640" cy="1816920"/>
          </a:xfrm>
          <a:prstGeom prst="rect">
            <a:avLst/>
          </a:prstGeom>
          <a:noFill/>
          <a:ln>
            <a:noFill/>
          </a:ln>
        </p:spPr>
        <p:style>
          <a:lnRef idx="0"/>
          <a:fillRef idx="0"/>
          <a:effectRef idx="0"/>
          <a:fontRef idx="minor"/>
        </p:style>
        <p:txBody>
          <a:bodyPr lIns="90000" rIns="90000" tIns="45000" bIns="45000" anchor="b">
            <a:noAutofit/>
          </a:bodyPr>
          <a:p>
            <a:pPr algn="ctr">
              <a:lnSpc>
                <a:spcPct val="90000"/>
              </a:lnSpc>
              <a:tabLst>
                <a:tab algn="l" pos="0"/>
              </a:tabLst>
            </a:pPr>
            <a:r>
              <a:rPr b="1" lang="en-GB" sz="6000" spc="-1" strike="noStrike">
                <a:solidFill>
                  <a:srgbClr val="5a558d"/>
                </a:solidFill>
                <a:latin typeface="Arial"/>
                <a:ea typeface="Playfair Display"/>
              </a:rPr>
              <a:t>100+</a:t>
            </a:r>
            <a:endParaRPr b="0" lang="ru-RU" sz="6000" spc="-1" strike="noStrike">
              <a:latin typeface="Arial"/>
            </a:endParaRPr>
          </a:p>
          <a:p>
            <a:pPr algn="ctr">
              <a:lnSpc>
                <a:spcPct val="90000"/>
              </a:lnSpc>
              <a:tabLst>
                <a:tab algn="l" pos="0"/>
              </a:tabLst>
            </a:pPr>
            <a:r>
              <a:rPr b="0" lang="en-GB" sz="1800" spc="-1" strike="noStrike">
                <a:solidFill>
                  <a:srgbClr val="595959"/>
                </a:solidFill>
                <a:latin typeface="Arial"/>
                <a:ea typeface="Rubik Light"/>
              </a:rPr>
              <a:t>lorem ipsum </a:t>
            </a:r>
            <a:endParaRPr b="0" lang="ru-RU" sz="1800" spc="-1" strike="noStrike">
              <a:latin typeface="Arial"/>
            </a:endParaRPr>
          </a:p>
          <a:p>
            <a:pPr algn="ctr">
              <a:lnSpc>
                <a:spcPct val="90000"/>
              </a:lnSpc>
              <a:tabLst>
                <a:tab algn="l" pos="0"/>
              </a:tabLst>
            </a:pPr>
            <a:r>
              <a:rPr b="0" lang="en-GB" sz="1800" spc="-1" strike="noStrike">
                <a:solidFill>
                  <a:srgbClr val="3f3f3f"/>
                </a:solidFill>
                <a:latin typeface="Arial"/>
                <a:ea typeface="Rubik Light"/>
              </a:rPr>
              <a:t> </a:t>
            </a:r>
            <a:endParaRPr b="0" lang="ru-RU" sz="1800" spc="-1" strike="noStrike">
              <a:latin typeface="Arial"/>
            </a:endParaRPr>
          </a:p>
        </p:txBody>
      </p:sp>
      <p:sp>
        <p:nvSpPr>
          <p:cNvPr id="228" name="CustomShape 7"/>
          <p:cNvSpPr/>
          <p:nvPr/>
        </p:nvSpPr>
        <p:spPr>
          <a:xfrm>
            <a:off x="2247120" y="914040"/>
            <a:ext cx="2018520" cy="1093680"/>
          </a:xfrm>
          <a:prstGeom prst="rect">
            <a:avLst/>
          </a:prstGeom>
          <a:noFill/>
          <a:ln>
            <a:noFill/>
          </a:ln>
        </p:spPr>
        <p:style>
          <a:lnRef idx="0"/>
          <a:fillRef idx="0"/>
          <a:effectRef idx="0"/>
          <a:fontRef idx="minor"/>
        </p:style>
        <p:txBody>
          <a:bodyPr lIns="90000" rIns="90000" tIns="45000" bIns="45000" anchor="b">
            <a:noAutofit/>
          </a:bodyPr>
          <a:p>
            <a:pPr algn="ctr">
              <a:lnSpc>
                <a:spcPct val="90000"/>
              </a:lnSpc>
              <a:tabLst>
                <a:tab algn="l" pos="0"/>
              </a:tabLst>
            </a:pPr>
            <a:r>
              <a:rPr b="1" lang="en-GB" sz="6000" spc="-1" strike="noStrike">
                <a:solidFill>
                  <a:srgbClr val="5a558d"/>
                </a:solidFill>
                <a:latin typeface="Arial"/>
                <a:ea typeface="Playfair Display"/>
              </a:rPr>
              <a:t>200+</a:t>
            </a:r>
            <a:endParaRPr b="0" lang="ru-RU" sz="6000" spc="-1" strike="noStrike">
              <a:latin typeface="Arial"/>
            </a:endParaRPr>
          </a:p>
          <a:p>
            <a:pPr algn="ctr">
              <a:lnSpc>
                <a:spcPct val="90000"/>
              </a:lnSpc>
              <a:tabLst>
                <a:tab algn="l" pos="0"/>
              </a:tabLst>
            </a:pPr>
            <a:r>
              <a:rPr b="0" lang="en-GB" sz="1800" spc="-1" strike="noStrike">
                <a:solidFill>
                  <a:srgbClr val="595959"/>
                </a:solidFill>
                <a:latin typeface="Arial"/>
                <a:ea typeface="Rubik Light"/>
              </a:rPr>
              <a:t>quis nostrud</a:t>
            </a:r>
            <a:endParaRPr b="0" lang="ru-RU" sz="1800" spc="-1" strike="noStrike">
              <a:latin typeface="Arial"/>
            </a:endParaRPr>
          </a:p>
        </p:txBody>
      </p:sp>
      <p:sp>
        <p:nvSpPr>
          <p:cNvPr id="229" name="CustomShape 8"/>
          <p:cNvSpPr/>
          <p:nvPr/>
        </p:nvSpPr>
        <p:spPr>
          <a:xfrm>
            <a:off x="5460120" y="1339920"/>
            <a:ext cx="1266480" cy="1336680"/>
          </a:xfrm>
          <a:prstGeom prst="rect">
            <a:avLst/>
          </a:prstGeom>
          <a:noFill/>
          <a:ln>
            <a:noFill/>
          </a:ln>
        </p:spPr>
        <p:style>
          <a:lnRef idx="0"/>
          <a:fillRef idx="0"/>
          <a:effectRef idx="0"/>
          <a:fontRef idx="minor"/>
        </p:style>
        <p:txBody>
          <a:bodyPr lIns="90000" rIns="90000" tIns="45000" bIns="45000" anchor="b">
            <a:noAutofit/>
          </a:bodyPr>
          <a:p>
            <a:pPr algn="ctr">
              <a:lnSpc>
                <a:spcPct val="90000"/>
              </a:lnSpc>
              <a:tabLst>
                <a:tab algn="l" pos="0"/>
              </a:tabLst>
            </a:pPr>
            <a:r>
              <a:rPr b="1" lang="en-GB" sz="6000" spc="-1" strike="noStrike">
                <a:solidFill>
                  <a:srgbClr val="5a558d"/>
                </a:solidFill>
                <a:latin typeface="Arial"/>
                <a:ea typeface="Playfair Display"/>
              </a:rPr>
              <a:t>36</a:t>
            </a:r>
            <a:endParaRPr b="0" lang="ru-RU" sz="6000" spc="-1" strike="noStrike">
              <a:latin typeface="Arial"/>
            </a:endParaRPr>
          </a:p>
          <a:p>
            <a:pPr algn="ctr">
              <a:lnSpc>
                <a:spcPct val="90000"/>
              </a:lnSpc>
              <a:tabLst>
                <a:tab algn="l" pos="0"/>
              </a:tabLst>
            </a:pPr>
            <a:r>
              <a:rPr b="0" lang="en-GB" sz="1800" spc="-1" strike="noStrike">
                <a:solidFill>
                  <a:srgbClr val="595959"/>
                </a:solidFill>
                <a:latin typeface="Arial"/>
                <a:ea typeface="Rubik Light"/>
              </a:rPr>
              <a:t>adipiscing elit</a:t>
            </a:r>
            <a:endParaRPr b="0" lang="ru-RU" sz="1800" spc="-1" strike="noStrike">
              <a:latin typeface="Arial"/>
            </a:endParaRPr>
          </a:p>
        </p:txBody>
      </p:sp>
      <p:sp>
        <p:nvSpPr>
          <p:cNvPr id="230" name="CustomShape 9"/>
          <p:cNvSpPr/>
          <p:nvPr/>
        </p:nvSpPr>
        <p:spPr>
          <a:xfrm>
            <a:off x="9549720" y="2918880"/>
            <a:ext cx="1661400" cy="1167120"/>
          </a:xfrm>
          <a:prstGeom prst="rect">
            <a:avLst/>
          </a:prstGeom>
          <a:noFill/>
          <a:ln>
            <a:noFill/>
          </a:ln>
        </p:spPr>
        <p:style>
          <a:lnRef idx="0"/>
          <a:fillRef idx="0"/>
          <a:effectRef idx="0"/>
          <a:fontRef idx="minor"/>
        </p:style>
        <p:txBody>
          <a:bodyPr lIns="90000" rIns="90000" tIns="45000" bIns="45000" anchor="b">
            <a:noAutofit/>
          </a:bodyPr>
          <a:p>
            <a:pPr algn="ctr">
              <a:lnSpc>
                <a:spcPct val="90000"/>
              </a:lnSpc>
              <a:tabLst>
                <a:tab algn="l" pos="0"/>
              </a:tabLst>
            </a:pPr>
            <a:r>
              <a:rPr b="1" lang="en-GB" sz="6000" spc="-1" strike="noStrike">
                <a:solidFill>
                  <a:srgbClr val="5a558d"/>
                </a:solidFill>
                <a:latin typeface="Arial"/>
                <a:ea typeface="Playfair Display"/>
              </a:rPr>
              <a:t>30+</a:t>
            </a:r>
            <a:endParaRPr b="0" lang="ru-RU" sz="6000" spc="-1" strike="noStrike">
              <a:latin typeface="Arial"/>
            </a:endParaRPr>
          </a:p>
          <a:p>
            <a:pPr algn="ctr">
              <a:lnSpc>
                <a:spcPct val="90000"/>
              </a:lnSpc>
              <a:tabLst>
                <a:tab algn="l" pos="0"/>
              </a:tabLst>
            </a:pPr>
            <a:r>
              <a:rPr b="0" lang="en-GB" sz="1800" spc="-1" strike="noStrike">
                <a:solidFill>
                  <a:srgbClr val="595959"/>
                </a:solidFill>
                <a:latin typeface="Arial"/>
                <a:ea typeface="Rubik Light"/>
              </a:rPr>
              <a:t>nisi aliquip </a:t>
            </a:r>
            <a:endParaRPr b="0" lang="ru-RU" sz="1800" spc="-1" strike="noStrike">
              <a:latin typeface="Arial"/>
            </a:endParaRPr>
          </a:p>
          <a:p>
            <a:pPr algn="ctr">
              <a:lnSpc>
                <a:spcPct val="90000"/>
              </a:lnSpc>
              <a:tabLst>
                <a:tab algn="l" pos="0"/>
              </a:tabLst>
            </a:pPr>
            <a:r>
              <a:rPr b="1" lang="en-GB" sz="1600" spc="-1" strike="noStrike">
                <a:solidFill>
                  <a:srgbClr val="5a558d"/>
                </a:solidFill>
                <a:latin typeface="Arial"/>
                <a:ea typeface="Playfair Display"/>
              </a:rPr>
              <a:t> </a:t>
            </a:r>
            <a:endParaRPr b="0" lang="ru-RU" sz="1600" spc="-1" strike="noStrike">
              <a:latin typeface="Arial"/>
            </a:endParaRPr>
          </a:p>
        </p:txBody>
      </p:sp>
      <p:sp>
        <p:nvSpPr>
          <p:cNvPr id="231" name="CustomShape 10"/>
          <p:cNvSpPr/>
          <p:nvPr/>
        </p:nvSpPr>
        <p:spPr>
          <a:xfrm>
            <a:off x="7804440" y="693000"/>
            <a:ext cx="2032560" cy="1475640"/>
          </a:xfrm>
          <a:prstGeom prst="rect">
            <a:avLst/>
          </a:prstGeom>
          <a:noFill/>
          <a:ln>
            <a:noFill/>
          </a:ln>
        </p:spPr>
        <p:style>
          <a:lnRef idx="0"/>
          <a:fillRef idx="0"/>
          <a:effectRef idx="0"/>
          <a:fontRef idx="minor"/>
        </p:style>
        <p:txBody>
          <a:bodyPr lIns="90000" rIns="90000" tIns="45000" bIns="45000" anchor="b">
            <a:noAutofit/>
          </a:bodyPr>
          <a:p>
            <a:pPr algn="ctr">
              <a:lnSpc>
                <a:spcPct val="90000"/>
              </a:lnSpc>
              <a:tabLst>
                <a:tab algn="l" pos="0"/>
              </a:tabLst>
            </a:pPr>
            <a:r>
              <a:rPr b="1" lang="en-GB" sz="6000" spc="-1" strike="noStrike">
                <a:solidFill>
                  <a:srgbClr val="5a558d"/>
                </a:solidFill>
                <a:latin typeface="Arial"/>
                <a:ea typeface="Playfair Display"/>
              </a:rPr>
              <a:t>15+</a:t>
            </a:r>
            <a:endParaRPr b="0" lang="ru-RU" sz="6000" spc="-1" strike="noStrike">
              <a:latin typeface="Arial"/>
            </a:endParaRPr>
          </a:p>
          <a:p>
            <a:pPr algn="ctr">
              <a:lnSpc>
                <a:spcPct val="90000"/>
              </a:lnSpc>
              <a:tabLst>
                <a:tab algn="l" pos="0"/>
              </a:tabLst>
            </a:pPr>
            <a:r>
              <a:rPr b="0" lang="en-GB" sz="1800" spc="-1" strike="noStrike">
                <a:solidFill>
                  <a:srgbClr val="595959"/>
                </a:solidFill>
                <a:latin typeface="Arial"/>
                <a:ea typeface="Rubik Light"/>
              </a:rPr>
              <a:t>dolor sit amet consectetur</a:t>
            </a:r>
            <a:endParaRPr b="0" lang="ru-RU" sz="1800" spc="-1" strike="noStrike">
              <a:latin typeface="Arial"/>
            </a:endParaRPr>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e5faf2"/>
        </a:solidFill>
      </p:bgPr>
    </p:bg>
    <p:spTree>
      <p:nvGrpSpPr>
        <p:cNvPr id="1" name=""/>
        <p:cNvGrpSpPr/>
        <p:nvPr/>
      </p:nvGrpSpPr>
      <p:grpSpPr>
        <a:xfrm>
          <a:off x="0" y="0"/>
          <a:ext cx="0" cy="0"/>
          <a:chOff x="0" y="0"/>
          <a:chExt cx="0" cy="0"/>
        </a:xfrm>
      </p:grpSpPr>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2" name="CustomShape 1"/>
          <p:cNvSpPr/>
          <p:nvPr/>
        </p:nvSpPr>
        <p:spPr>
          <a:xfrm>
            <a:off x="1271520" y="1968120"/>
            <a:ext cx="5801040" cy="3820680"/>
          </a:xfrm>
          <a:prstGeom prst="rect">
            <a:avLst/>
          </a:prstGeom>
          <a:noFill/>
          <a:ln>
            <a:noFill/>
          </a:ln>
        </p:spPr>
        <p:style>
          <a:lnRef idx="0"/>
          <a:fillRef idx="0"/>
          <a:effectRef idx="0"/>
          <a:fontRef idx="minor"/>
        </p:style>
        <p:txBody>
          <a:bodyPr lIns="90000" rIns="90000" tIns="45000" bIns="45000">
            <a:noAutofit/>
          </a:bodyPr>
          <a:p>
            <a:pPr>
              <a:lnSpc>
                <a:spcPct val="120000"/>
              </a:lnSpc>
              <a:tabLst>
                <a:tab algn="l" pos="0"/>
              </a:tabLst>
            </a:pPr>
            <a:r>
              <a:rPr b="0" lang="en-GB" sz="2000" spc="-1" strike="noStrike">
                <a:solidFill>
                  <a:srgbClr val="595959"/>
                </a:solidFill>
                <a:latin typeface="Arial"/>
                <a:ea typeface="Rubik"/>
              </a:rPr>
              <a:t>Lorem ipsum dolor sit amet, consectetur adipiscing elit, sed do eiusmod tempor incididunt ut labore et dolore magna aliqua. Ut enim ad minim veniam, quis nostrud exercitation ullamco laboris nisi ut aliquip ex ea commodo consequat.</a:t>
            </a:r>
            <a:endParaRPr b="0" lang="ru-RU" sz="2000" spc="-1" strike="noStrike">
              <a:latin typeface="Arial"/>
            </a:endParaRPr>
          </a:p>
          <a:p>
            <a:pPr>
              <a:lnSpc>
                <a:spcPct val="120000"/>
              </a:lnSpc>
              <a:tabLst>
                <a:tab algn="l" pos="0"/>
              </a:tabLst>
            </a:pPr>
            <a:r>
              <a:rPr b="0" lang="en-GB" sz="2000" spc="-1" strike="noStrike">
                <a:solidFill>
                  <a:srgbClr val="595959"/>
                </a:solidFill>
                <a:latin typeface="Arial"/>
                <a:ea typeface="Rubik"/>
              </a:rPr>
              <a:t> </a:t>
            </a:r>
            <a:endParaRPr b="0" lang="ru-RU" sz="2000" spc="-1" strike="noStrike">
              <a:latin typeface="Arial"/>
            </a:endParaRPr>
          </a:p>
          <a:p>
            <a:pPr>
              <a:lnSpc>
                <a:spcPct val="120000"/>
              </a:lnSpc>
              <a:tabLst>
                <a:tab algn="l" pos="0"/>
              </a:tabLst>
            </a:pPr>
            <a:r>
              <a:rPr b="0" lang="en-GB" sz="2000" spc="-1" strike="noStrike">
                <a:solidFill>
                  <a:srgbClr val="595959"/>
                </a:solidFill>
                <a:latin typeface="Arial"/>
                <a:ea typeface="Rubik"/>
              </a:rPr>
              <a:t>Duis aute irure dolor in reprehenderit in voluptate velit esse cillum dolore eu fugiat nulla. </a:t>
            </a:r>
            <a:endParaRPr b="0" lang="ru-RU" sz="2000" spc="-1" strike="noStrike">
              <a:latin typeface="Arial"/>
            </a:endParaRPr>
          </a:p>
        </p:txBody>
      </p:sp>
      <p:sp>
        <p:nvSpPr>
          <p:cNvPr id="233" name="CustomShape 2"/>
          <p:cNvSpPr/>
          <p:nvPr/>
        </p:nvSpPr>
        <p:spPr>
          <a:xfrm>
            <a:off x="5303880" y="814320"/>
            <a:ext cx="2078280" cy="712440"/>
          </a:xfrm>
          <a:prstGeom prst="rect">
            <a:avLst/>
          </a:prstGeom>
          <a:noFill/>
          <a:ln>
            <a:noFill/>
          </a:ln>
        </p:spPr>
        <p:style>
          <a:lnRef idx="0"/>
          <a:fillRef idx="0"/>
          <a:effectRef idx="0"/>
          <a:fontRef idx="minor"/>
        </p:style>
        <p:txBody>
          <a:bodyPr lIns="90000" rIns="90000" tIns="91440" bIns="91440" anchor="ctr">
            <a:noAutofit/>
          </a:bodyPr>
          <a:p>
            <a:pPr>
              <a:lnSpc>
                <a:spcPct val="90000"/>
              </a:lnSpc>
              <a:tabLst>
                <a:tab algn="l" pos="0"/>
              </a:tabLst>
            </a:pPr>
            <a:r>
              <a:rPr b="1" lang="en-GB" sz="4000" spc="-1" strike="noStrike">
                <a:solidFill>
                  <a:srgbClr val="5a558d"/>
                </a:solidFill>
                <a:latin typeface="Arial"/>
                <a:ea typeface="Playfair Display"/>
              </a:rPr>
              <a:t>Title</a:t>
            </a:r>
            <a:endParaRPr b="0" lang="ru-RU" sz="4000" spc="-1" strike="noStrike">
              <a:latin typeface="Arial"/>
            </a:endParaRPr>
          </a:p>
        </p:txBody>
      </p:sp>
      <p:pic>
        <p:nvPicPr>
          <p:cNvPr id="234" name="Google Shape;222;p14" descr="C:\Users\gelya\OneDrive\Рабочий стол\A_web_teacher_impact-01.png"/>
          <p:cNvPicPr/>
          <p:nvPr/>
        </p:nvPicPr>
        <p:blipFill>
          <a:blip r:embed="rId1"/>
          <a:stretch/>
        </p:blipFill>
        <p:spPr>
          <a:xfrm>
            <a:off x="7354440" y="1053720"/>
            <a:ext cx="4861440" cy="5830920"/>
          </a:xfrm>
          <a:prstGeom prst="rect">
            <a:avLst/>
          </a:prstGeom>
          <a:ln>
            <a:noFill/>
          </a:ln>
        </p:spPr>
      </p:pic>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4" name="CustomShape 1"/>
          <p:cNvSpPr/>
          <p:nvPr/>
        </p:nvSpPr>
        <p:spPr>
          <a:xfrm>
            <a:off x="479520" y="1556640"/>
            <a:ext cx="6409800" cy="1536120"/>
          </a:xfrm>
          <a:prstGeom prst="rect">
            <a:avLst/>
          </a:prstGeom>
          <a:noFill/>
          <a:ln>
            <a:noFill/>
          </a:ln>
        </p:spPr>
        <p:style>
          <a:lnRef idx="0"/>
          <a:fillRef idx="0"/>
          <a:effectRef idx="0"/>
          <a:fontRef idx="minor"/>
        </p:style>
        <p:txBody>
          <a:bodyPr lIns="90000" rIns="90000" tIns="91440" bIns="91440" anchor="ctr">
            <a:noAutofit/>
          </a:bodyPr>
          <a:p>
            <a:pPr>
              <a:lnSpc>
                <a:spcPct val="90000"/>
              </a:lnSpc>
              <a:tabLst>
                <a:tab algn="l" pos="0"/>
              </a:tabLst>
            </a:pPr>
            <a:r>
              <a:rPr b="1" lang="en-GB" sz="4800" spc="-1" strike="noStrike">
                <a:solidFill>
                  <a:srgbClr val="f1b828"/>
                </a:solidFill>
                <a:latin typeface="Arial"/>
                <a:ea typeface="Playfair Display"/>
              </a:rPr>
              <a:t>BEM</a:t>
            </a:r>
            <a:endParaRPr b="0" lang="ru-RU" sz="4800" spc="-1" strike="noStrike">
              <a:latin typeface="Arial"/>
            </a:endParaRPr>
          </a:p>
          <a:p>
            <a:pPr>
              <a:lnSpc>
                <a:spcPct val="90000"/>
              </a:lnSpc>
              <a:tabLst>
                <a:tab algn="l" pos="0"/>
              </a:tabLst>
            </a:pPr>
            <a:r>
              <a:rPr b="1" lang="en-GB" sz="4800" spc="-1" strike="noStrike">
                <a:solidFill>
                  <a:srgbClr val="f1b828"/>
                </a:solidFill>
                <a:latin typeface="Arial"/>
                <a:ea typeface="Playfair Display"/>
              </a:rPr>
              <a:t>_methodology</a:t>
            </a:r>
            <a:endParaRPr b="0" lang="ru-RU" sz="4800" spc="-1" strike="noStrike">
              <a:latin typeface="Arial"/>
            </a:endParaRPr>
          </a:p>
        </p:txBody>
      </p:sp>
      <p:grpSp>
        <p:nvGrpSpPr>
          <p:cNvPr id="125" name="Group 2"/>
          <p:cNvGrpSpPr/>
          <p:nvPr/>
        </p:nvGrpSpPr>
        <p:grpSpPr>
          <a:xfrm>
            <a:off x="0" y="473400"/>
            <a:ext cx="12299400" cy="6383880"/>
            <a:chOff x="0" y="473400"/>
            <a:chExt cx="12299400" cy="6383880"/>
          </a:xfrm>
        </p:grpSpPr>
        <p:pic>
          <p:nvPicPr>
            <p:cNvPr id="126" name="Google Shape;91;p1" descr="D:\Beetroot_work\Logo\BA_Logo-01.png"/>
            <p:cNvPicPr/>
            <p:nvPr/>
          </p:nvPicPr>
          <p:blipFill>
            <a:blip r:embed="rId1"/>
            <a:stretch/>
          </p:blipFill>
          <p:spPr>
            <a:xfrm>
              <a:off x="9310320" y="473400"/>
              <a:ext cx="2401560" cy="1082520"/>
            </a:xfrm>
            <a:prstGeom prst="rect">
              <a:avLst/>
            </a:prstGeom>
            <a:ln>
              <a:noFill/>
            </a:ln>
          </p:spPr>
        </p:pic>
        <p:pic>
          <p:nvPicPr>
            <p:cNvPr id="127" name="Google Shape;93;p1" descr=""/>
            <p:cNvPicPr/>
            <p:nvPr/>
          </p:nvPicPr>
          <p:blipFill>
            <a:blip r:embed="rId2"/>
            <a:stretch/>
          </p:blipFill>
          <p:spPr>
            <a:xfrm>
              <a:off x="0" y="3429000"/>
              <a:ext cx="9636840" cy="3428280"/>
            </a:xfrm>
            <a:prstGeom prst="rect">
              <a:avLst/>
            </a:prstGeom>
            <a:ln>
              <a:noFill/>
            </a:ln>
          </p:spPr>
        </p:pic>
        <p:pic>
          <p:nvPicPr>
            <p:cNvPr id="128" name="Google Shape;95;p1" descr="C:\Users\gelya\OneDrive\Рабочий стол\A_web_partnership-02.png"/>
            <p:cNvPicPr/>
            <p:nvPr/>
          </p:nvPicPr>
          <p:blipFill>
            <a:blip r:embed="rId3"/>
            <a:stretch/>
          </p:blipFill>
          <p:spPr>
            <a:xfrm>
              <a:off x="6224400" y="1030320"/>
              <a:ext cx="6075000" cy="5371560"/>
            </a:xfrm>
            <a:prstGeom prst="rect">
              <a:avLst/>
            </a:prstGeom>
            <a:ln>
              <a:noFill/>
            </a:ln>
          </p:spPr>
        </p:pic>
      </p:grpSp>
      <p:sp>
        <p:nvSpPr>
          <p:cNvPr id="129" name="CustomShape 3"/>
          <p:cNvSpPr/>
          <p:nvPr/>
        </p:nvSpPr>
        <p:spPr>
          <a:xfrm>
            <a:off x="479520" y="3548880"/>
            <a:ext cx="6023520" cy="2853360"/>
          </a:xfrm>
          <a:prstGeom prst="rect">
            <a:avLst/>
          </a:prstGeom>
          <a:noFill/>
          <a:ln>
            <a:noFill/>
          </a:ln>
        </p:spPr>
        <p:style>
          <a:lnRef idx="0"/>
          <a:fillRef idx="0"/>
          <a:effectRef idx="0"/>
          <a:fontRef idx="minor"/>
        </p:style>
        <p:txBody>
          <a:bodyPr lIns="90000" rIns="90000" tIns="45000" bIns="45000">
            <a:noAutofit/>
          </a:bodyPr>
          <a:p>
            <a:pPr>
              <a:lnSpc>
                <a:spcPct val="120000"/>
              </a:lnSpc>
              <a:tabLst>
                <a:tab algn="l" pos="0"/>
              </a:tabLst>
            </a:pPr>
            <a:r>
              <a:rPr b="1" lang="en-US" sz="2000" spc="-1" strike="noStrike">
                <a:solidFill>
                  <a:srgbClr val="595959"/>
                </a:solidFill>
                <a:latin typeface="Arial"/>
                <a:ea typeface="Rubik"/>
              </a:rPr>
              <a:t>Lesson plan:</a:t>
            </a:r>
            <a:endParaRPr b="0" lang="ru-RU" sz="2000" spc="-1" strike="noStrike">
              <a:latin typeface="Arial"/>
            </a:endParaRPr>
          </a:p>
          <a:p>
            <a:pPr marL="343080" indent="-342360">
              <a:lnSpc>
                <a:spcPct val="120000"/>
              </a:lnSpc>
              <a:buClr>
                <a:srgbClr val="000000"/>
              </a:buClr>
              <a:buFont typeface="Arial"/>
              <a:buAutoNum type="arabicPeriod"/>
              <a:tabLst>
                <a:tab algn="l" pos="0"/>
              </a:tabLst>
            </a:pPr>
            <a:r>
              <a:rPr b="0" lang="ru-RU" sz="1800" spc="-1" strike="noStrike">
                <a:solidFill>
                  <a:srgbClr val="595959"/>
                </a:solidFill>
                <a:latin typeface="Arial"/>
                <a:ea typeface="Rubik"/>
              </a:rPr>
              <a:t>Причина появления «</a:t>
            </a:r>
            <a:r>
              <a:rPr b="0" lang="en-US" sz="1800" spc="-1" strike="noStrike">
                <a:solidFill>
                  <a:srgbClr val="595959"/>
                </a:solidFill>
                <a:latin typeface="Arial"/>
                <a:ea typeface="Rubik"/>
              </a:rPr>
              <a:t>BEM</a:t>
            </a:r>
            <a:r>
              <a:rPr b="0" lang="ru-RU" sz="1800" spc="-1" strike="noStrike">
                <a:solidFill>
                  <a:srgbClr val="595959"/>
                </a:solidFill>
                <a:latin typeface="Arial"/>
                <a:ea typeface="Rubik"/>
              </a:rPr>
              <a:t>»</a:t>
            </a:r>
            <a:endParaRPr b="0" lang="ru-RU" sz="1800" spc="-1" strike="noStrike">
              <a:latin typeface="Arial"/>
            </a:endParaRPr>
          </a:p>
          <a:p>
            <a:pPr marL="343080" indent="-342360">
              <a:lnSpc>
                <a:spcPct val="120000"/>
              </a:lnSpc>
              <a:buClr>
                <a:srgbClr val="000000"/>
              </a:buClr>
              <a:buFont typeface="Arial"/>
              <a:buAutoNum type="arabicPeriod"/>
              <a:tabLst>
                <a:tab algn="l" pos="0"/>
              </a:tabLst>
            </a:pPr>
            <a:r>
              <a:rPr b="0" lang="ru-RU" sz="1800" spc="-1" strike="noStrike">
                <a:solidFill>
                  <a:srgbClr val="595959"/>
                </a:solidFill>
                <a:latin typeface="Arial"/>
                <a:ea typeface="Rubik"/>
              </a:rPr>
              <a:t>Что такое этот ваш «</a:t>
            </a:r>
            <a:r>
              <a:rPr b="0" lang="en-US" sz="1800" spc="-1" strike="noStrike">
                <a:solidFill>
                  <a:srgbClr val="595959"/>
                </a:solidFill>
                <a:latin typeface="Arial"/>
                <a:ea typeface="Rubik"/>
              </a:rPr>
              <a:t>BEM</a:t>
            </a:r>
            <a:r>
              <a:rPr b="0" lang="ru-RU" sz="1800" spc="-1" strike="noStrike">
                <a:solidFill>
                  <a:srgbClr val="595959"/>
                </a:solidFill>
                <a:latin typeface="Arial"/>
                <a:ea typeface="Rubik"/>
              </a:rPr>
              <a:t>»</a:t>
            </a:r>
            <a:endParaRPr b="0" lang="ru-RU" sz="1800" spc="-1" strike="noStrike">
              <a:latin typeface="Arial"/>
            </a:endParaRPr>
          </a:p>
          <a:p>
            <a:pPr marL="343080" indent="-342360">
              <a:lnSpc>
                <a:spcPct val="120000"/>
              </a:lnSpc>
              <a:buClr>
                <a:srgbClr val="000000"/>
              </a:buClr>
              <a:buFont typeface="Arial"/>
              <a:buAutoNum type="arabicPeriod"/>
              <a:tabLst>
                <a:tab algn="l" pos="0"/>
              </a:tabLst>
            </a:pPr>
            <a:r>
              <a:rPr b="0" lang="ru-RU" sz="1800" spc="-1" strike="noStrike">
                <a:solidFill>
                  <a:srgbClr val="595959"/>
                </a:solidFill>
                <a:latin typeface="Arial"/>
                <a:ea typeface="Rubik"/>
              </a:rPr>
              <a:t>Как это выглядит на практике</a:t>
            </a:r>
            <a:endParaRPr b="0" lang="ru-RU" sz="1800" spc="-1" strike="noStrike">
              <a:latin typeface="Arial"/>
            </a:endParaRPr>
          </a:p>
          <a:p>
            <a:pPr marL="343080" indent="-342360">
              <a:lnSpc>
                <a:spcPct val="100000"/>
              </a:lnSpc>
              <a:buClr>
                <a:srgbClr val="000000"/>
              </a:buClr>
              <a:buFont typeface="Arial"/>
              <a:buAutoNum type="arabicPeriod"/>
              <a:tabLst>
                <a:tab algn="l" pos="0"/>
              </a:tabLst>
            </a:pPr>
            <a:r>
              <a:rPr b="0" lang="ru-RU" sz="1800" spc="-1" strike="noStrike">
                <a:solidFill>
                  <a:srgbClr val="595959"/>
                </a:solidFill>
                <a:latin typeface="Arial"/>
                <a:ea typeface="Arial"/>
              </a:rPr>
              <a:t>Правила формирования имен</a:t>
            </a:r>
            <a:endParaRPr b="0" lang="ru-RU" sz="1800" spc="-1" strike="noStrike">
              <a:latin typeface="Arial"/>
            </a:endParaRPr>
          </a:p>
        </p:txBody>
      </p:sp>
      <p:sp>
        <p:nvSpPr>
          <p:cNvPr id="130" name="CustomShape 4"/>
          <p:cNvSpPr/>
          <p:nvPr/>
        </p:nvSpPr>
        <p:spPr>
          <a:xfrm>
            <a:off x="237240" y="162720"/>
            <a:ext cx="3720600" cy="687600"/>
          </a:xfrm>
          <a:prstGeom prst="rect">
            <a:avLst/>
          </a:prstGeom>
          <a:noFill/>
          <a:ln>
            <a:noFill/>
          </a:ln>
        </p:spPr>
        <p:style>
          <a:lnRef idx="0"/>
          <a:fillRef idx="0"/>
          <a:effectRef idx="0"/>
          <a:fontRef idx="minor"/>
        </p:style>
        <p:txBody>
          <a:bodyPr lIns="90000" rIns="90000" tIns="91440" bIns="91440" anchor="ctr">
            <a:noAutofit/>
          </a:bodyPr>
          <a:p>
            <a:pPr>
              <a:lnSpc>
                <a:spcPct val="100000"/>
              </a:lnSpc>
              <a:tabLst>
                <a:tab algn="l" pos="0"/>
              </a:tabLst>
            </a:pPr>
            <a:r>
              <a:rPr b="1" lang="en-US" sz="3600" spc="-1" strike="noStrike">
                <a:solidFill>
                  <a:srgbClr val="91cfb8"/>
                </a:solidFill>
                <a:latin typeface="Arial"/>
                <a:ea typeface="Playfair Display"/>
              </a:rPr>
              <a:t>Lesson #13</a:t>
            </a:r>
            <a:endParaRPr b="0" lang="ru-RU" sz="3600" spc="-1" strike="noStrike">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5" name="CustomShape 1"/>
          <p:cNvSpPr/>
          <p:nvPr/>
        </p:nvSpPr>
        <p:spPr>
          <a:xfrm>
            <a:off x="0" y="2493000"/>
            <a:ext cx="12191400" cy="4364280"/>
          </a:xfrm>
          <a:prstGeom prst="rect">
            <a:avLst/>
          </a:prstGeom>
          <a:solidFill>
            <a:srgbClr val="fff0ee"/>
          </a:solidFill>
          <a:ln>
            <a:noFill/>
          </a:ln>
        </p:spPr>
        <p:style>
          <a:lnRef idx="0"/>
          <a:fillRef idx="0"/>
          <a:effectRef idx="0"/>
          <a:fontRef idx="minor"/>
        </p:style>
      </p:sp>
      <p:sp>
        <p:nvSpPr>
          <p:cNvPr id="236" name="CustomShape 2"/>
          <p:cNvSpPr/>
          <p:nvPr/>
        </p:nvSpPr>
        <p:spPr>
          <a:xfrm>
            <a:off x="2501280" y="3069000"/>
            <a:ext cx="8595360" cy="2951640"/>
          </a:xfrm>
          <a:prstGeom prst="rect">
            <a:avLst/>
          </a:prstGeom>
          <a:noFill/>
          <a:ln>
            <a:noFill/>
          </a:ln>
        </p:spPr>
        <p:style>
          <a:lnRef idx="0"/>
          <a:fillRef idx="0"/>
          <a:effectRef idx="0"/>
          <a:fontRef idx="minor"/>
        </p:style>
        <p:txBody>
          <a:bodyPr lIns="90000" rIns="90000" tIns="91440" bIns="91440">
            <a:noAutofit/>
          </a:bodyPr>
          <a:p>
            <a:pPr>
              <a:lnSpc>
                <a:spcPct val="100000"/>
              </a:lnSpc>
              <a:tabLst>
                <a:tab algn="l" pos="0"/>
              </a:tabLst>
            </a:pPr>
            <a:r>
              <a:rPr b="0" lang="en-GB" sz="2000" spc="-1" strike="noStrike">
                <a:solidFill>
                  <a:srgbClr val="595959"/>
                </a:solidFill>
                <a:latin typeface="Arial"/>
                <a:ea typeface="Rubik"/>
              </a:rPr>
              <a:t>Lorem ipsum dolor sit amet, consectetur adipiscing elit, sed do eiusmod tempor incididunt ut labore et dolore magna aliqua. Ut enim ad minim veniam, quis nostrud exercitation ullamco laboris nisi ut aliquip ex ea commodo consequat:</a:t>
            </a:r>
            <a:endParaRPr b="0" lang="ru-RU" sz="2000" spc="-1" strike="noStrike">
              <a:latin typeface="Arial"/>
            </a:endParaRPr>
          </a:p>
          <a:p>
            <a:pPr marL="343080" indent="-342360">
              <a:lnSpc>
                <a:spcPct val="100000"/>
              </a:lnSpc>
              <a:buClr>
                <a:srgbClr val="000000"/>
              </a:buClr>
              <a:buFont typeface="Arial"/>
              <a:buChar char="•"/>
              <a:tabLst>
                <a:tab algn="l" pos="0"/>
              </a:tabLst>
            </a:pPr>
            <a:r>
              <a:rPr b="0" lang="en-GB" sz="2000" spc="-1" strike="noStrike">
                <a:solidFill>
                  <a:srgbClr val="595959"/>
                </a:solidFill>
                <a:latin typeface="Arial"/>
                <a:ea typeface="Rubik"/>
              </a:rPr>
              <a:t>duis aute irur;</a:t>
            </a:r>
            <a:endParaRPr b="0" lang="ru-RU" sz="2000" spc="-1" strike="noStrike">
              <a:latin typeface="Arial"/>
            </a:endParaRPr>
          </a:p>
          <a:p>
            <a:pPr marL="343080" indent="-342360">
              <a:lnSpc>
                <a:spcPct val="100000"/>
              </a:lnSpc>
              <a:buClr>
                <a:srgbClr val="000000"/>
              </a:buClr>
              <a:buFont typeface="Arial"/>
              <a:buChar char="•"/>
              <a:tabLst>
                <a:tab algn="l" pos="0"/>
              </a:tabLst>
            </a:pPr>
            <a:r>
              <a:rPr b="0" lang="en-GB" sz="2000" spc="-1" strike="noStrike">
                <a:solidFill>
                  <a:srgbClr val="595959"/>
                </a:solidFill>
                <a:latin typeface="Arial"/>
                <a:ea typeface="Rubik"/>
              </a:rPr>
              <a:t>dolor in reprehenderit;</a:t>
            </a:r>
            <a:endParaRPr b="0" lang="ru-RU" sz="2000" spc="-1" strike="noStrike">
              <a:latin typeface="Arial"/>
            </a:endParaRPr>
          </a:p>
          <a:p>
            <a:pPr marL="343080" indent="-342360">
              <a:lnSpc>
                <a:spcPct val="100000"/>
              </a:lnSpc>
              <a:buClr>
                <a:srgbClr val="000000"/>
              </a:buClr>
              <a:buFont typeface="Arial"/>
              <a:buChar char="•"/>
              <a:tabLst>
                <a:tab algn="l" pos="0"/>
              </a:tabLst>
            </a:pPr>
            <a:r>
              <a:rPr b="0" lang="en-GB" sz="2000" spc="-1" strike="noStrike">
                <a:solidFill>
                  <a:srgbClr val="595959"/>
                </a:solidFill>
                <a:latin typeface="Arial"/>
                <a:ea typeface="Rubik"/>
              </a:rPr>
              <a:t>in voluptate velit esse cillum;</a:t>
            </a:r>
            <a:endParaRPr b="0" lang="ru-RU" sz="2000" spc="-1" strike="noStrike">
              <a:latin typeface="Arial"/>
            </a:endParaRPr>
          </a:p>
          <a:p>
            <a:pPr marL="343080" indent="-342360">
              <a:lnSpc>
                <a:spcPct val="100000"/>
              </a:lnSpc>
              <a:buClr>
                <a:srgbClr val="000000"/>
              </a:buClr>
              <a:buFont typeface="Arial"/>
              <a:buChar char="•"/>
              <a:tabLst>
                <a:tab algn="l" pos="0"/>
              </a:tabLst>
            </a:pPr>
            <a:r>
              <a:rPr b="0" lang="en-GB" sz="2000" spc="-1" strike="noStrike">
                <a:solidFill>
                  <a:srgbClr val="595959"/>
                </a:solidFill>
                <a:latin typeface="Arial"/>
                <a:ea typeface="Rubik"/>
              </a:rPr>
              <a:t>dolore eu fugiat nulla pariatur. </a:t>
            </a:r>
            <a:endParaRPr b="0" lang="ru-RU" sz="2000" spc="-1" strike="noStrike">
              <a:latin typeface="Arial"/>
            </a:endParaRPr>
          </a:p>
        </p:txBody>
      </p:sp>
      <p:sp>
        <p:nvSpPr>
          <p:cNvPr id="237" name="CustomShape 3"/>
          <p:cNvSpPr/>
          <p:nvPr/>
        </p:nvSpPr>
        <p:spPr>
          <a:xfrm>
            <a:off x="3226320" y="762120"/>
            <a:ext cx="5738400" cy="810000"/>
          </a:xfrm>
          <a:prstGeom prst="rect">
            <a:avLst/>
          </a:prstGeom>
          <a:noFill/>
          <a:ln>
            <a:noFill/>
          </a:ln>
        </p:spPr>
        <p:style>
          <a:lnRef idx="0"/>
          <a:fillRef idx="0"/>
          <a:effectRef idx="0"/>
          <a:fontRef idx="minor"/>
        </p:style>
        <p:txBody>
          <a:bodyPr lIns="90000" rIns="90000" tIns="45000" bIns="45000">
            <a:noAutofit/>
          </a:bodyPr>
          <a:p>
            <a:pPr algn="ctr">
              <a:lnSpc>
                <a:spcPct val="100000"/>
              </a:lnSpc>
              <a:tabLst>
                <a:tab algn="l" pos="0"/>
              </a:tabLst>
            </a:pPr>
            <a:r>
              <a:rPr b="1" lang="en-GB" sz="4000" spc="-1" strike="noStrike">
                <a:solidFill>
                  <a:srgbClr val="f1b828"/>
                </a:solidFill>
                <a:latin typeface="Arial"/>
                <a:ea typeface="Playfair Display"/>
              </a:rPr>
              <a:t>Title</a:t>
            </a:r>
            <a:endParaRPr b="0" lang="ru-RU" sz="4000" spc="-1" strike="noStrike">
              <a:latin typeface="Arial"/>
            </a:endParaRPr>
          </a:p>
        </p:txBody>
      </p:sp>
      <p:pic>
        <p:nvPicPr>
          <p:cNvPr id="238" name="Google Shape;252;p17" descr=""/>
          <p:cNvPicPr/>
          <p:nvPr/>
        </p:nvPicPr>
        <p:blipFill>
          <a:blip r:embed="rId1"/>
          <a:stretch/>
        </p:blipFill>
        <p:spPr>
          <a:xfrm>
            <a:off x="8256240" y="1845000"/>
            <a:ext cx="1549800" cy="907560"/>
          </a:xfrm>
          <a:prstGeom prst="rect">
            <a:avLst/>
          </a:prstGeom>
          <a:ln>
            <a:noFill/>
          </a:ln>
        </p:spPr>
      </p:pic>
      <p:pic>
        <p:nvPicPr>
          <p:cNvPr id="239" name="Google Shape;253;p17" descr=""/>
          <p:cNvPicPr/>
          <p:nvPr/>
        </p:nvPicPr>
        <p:blipFill>
          <a:blip r:embed="rId2"/>
          <a:stretch/>
        </p:blipFill>
        <p:spPr>
          <a:xfrm rot="16200000">
            <a:off x="1083960" y="-754920"/>
            <a:ext cx="1521720" cy="3028680"/>
          </a:xfrm>
          <a:prstGeom prst="rect">
            <a:avLst/>
          </a:prstGeom>
          <a:ln>
            <a:noFill/>
          </a:ln>
        </p:spPr>
      </p:pic>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0" name="CustomShape 1"/>
          <p:cNvSpPr/>
          <p:nvPr/>
        </p:nvSpPr>
        <p:spPr>
          <a:xfrm>
            <a:off x="343800" y="917280"/>
            <a:ext cx="11748960" cy="810000"/>
          </a:xfrm>
          <a:prstGeom prst="rect">
            <a:avLst/>
          </a:prstGeom>
          <a:noFill/>
          <a:ln>
            <a:noFill/>
          </a:ln>
        </p:spPr>
        <p:style>
          <a:lnRef idx="0"/>
          <a:fillRef idx="0"/>
          <a:effectRef idx="0"/>
          <a:fontRef idx="minor"/>
        </p:style>
        <p:txBody>
          <a:bodyPr lIns="90000" rIns="90000" tIns="45000" bIns="45000">
            <a:noAutofit/>
          </a:bodyPr>
          <a:p>
            <a:pPr algn="ctr">
              <a:lnSpc>
                <a:spcPct val="100000"/>
              </a:lnSpc>
              <a:tabLst>
                <a:tab algn="l" pos="0"/>
              </a:tabLst>
            </a:pPr>
            <a:r>
              <a:rPr b="1" lang="en-GB" sz="4000" spc="-1" strike="noStrike">
                <a:solidFill>
                  <a:srgbClr val="e16388"/>
                </a:solidFill>
                <a:latin typeface="Arial"/>
                <a:ea typeface="Playfair Display"/>
              </a:rPr>
              <a:t>Title</a:t>
            </a:r>
            <a:endParaRPr b="0" lang="ru-RU" sz="4000" spc="-1" strike="noStrike">
              <a:latin typeface="Arial"/>
            </a:endParaRPr>
          </a:p>
        </p:txBody>
      </p:sp>
      <p:pic>
        <p:nvPicPr>
          <p:cNvPr id="241" name="Google Shape;275;p19" descr="C:\Users\gelya\OneDrive\Рабочий стол\A_web_student_contact-01.png"/>
          <p:cNvPicPr/>
          <p:nvPr/>
        </p:nvPicPr>
        <p:blipFill>
          <a:blip r:embed="rId1"/>
          <a:srcRect l="0" t="0" r="57511" b="0"/>
          <a:stretch/>
        </p:blipFill>
        <p:spPr>
          <a:xfrm>
            <a:off x="0" y="1755360"/>
            <a:ext cx="4943160" cy="5129280"/>
          </a:xfrm>
          <a:prstGeom prst="rect">
            <a:avLst/>
          </a:prstGeom>
          <a:ln>
            <a:noFill/>
          </a:ln>
        </p:spPr>
      </p:pic>
      <p:pic>
        <p:nvPicPr>
          <p:cNvPr id="242" name="Google Shape;276;p19" descr="C:\Users\gelya\OneDrive\Рабочий стол\A_web_student_contact-01.png"/>
          <p:cNvPicPr/>
          <p:nvPr/>
        </p:nvPicPr>
        <p:blipFill>
          <a:blip r:embed="rId2"/>
          <a:srcRect l="61181" t="0" r="0" b="0"/>
          <a:stretch/>
        </p:blipFill>
        <p:spPr>
          <a:xfrm>
            <a:off x="7852680" y="-315360"/>
            <a:ext cx="4338720" cy="4927680"/>
          </a:xfrm>
          <a:prstGeom prst="rect">
            <a:avLst/>
          </a:prstGeom>
          <a:ln>
            <a:noFill/>
          </a:ln>
        </p:spPr>
      </p:pic>
      <p:sp>
        <p:nvSpPr>
          <p:cNvPr id="243" name="CustomShape 2"/>
          <p:cNvSpPr/>
          <p:nvPr/>
        </p:nvSpPr>
        <p:spPr>
          <a:xfrm>
            <a:off x="3038760" y="2637000"/>
            <a:ext cx="6113520" cy="2807640"/>
          </a:xfrm>
          <a:prstGeom prst="rect">
            <a:avLst/>
          </a:prstGeom>
          <a:noFill/>
          <a:ln>
            <a:noFill/>
          </a:ln>
        </p:spPr>
        <p:style>
          <a:lnRef idx="0"/>
          <a:fillRef idx="0"/>
          <a:effectRef idx="0"/>
          <a:fontRef idx="minor"/>
        </p:style>
        <p:txBody>
          <a:bodyPr lIns="90000" rIns="90000" tIns="91440" bIns="91440">
            <a:noAutofit/>
          </a:bodyPr>
          <a:p>
            <a:pPr algn="ctr">
              <a:lnSpc>
                <a:spcPct val="110000"/>
              </a:lnSpc>
              <a:tabLst>
                <a:tab algn="l" pos="0"/>
              </a:tabLst>
            </a:pPr>
            <a:r>
              <a:rPr b="0" lang="en-GB" sz="2000" spc="-1" strike="noStrike">
                <a:solidFill>
                  <a:srgbClr val="595959"/>
                </a:solidFill>
                <a:latin typeface="Arial"/>
                <a:ea typeface="Rubik"/>
              </a:rPr>
              <a:t>Lorem ipsum dolor sit amet, consectetur adipiscing elit, sed do eiusmod tempor incididunt ut labore et dolore magna aliqua. Ut enim ad minim veniam, quis nostrud exercitation ullamco laboris nisi ut aliquip ex ea commodo consequat. </a:t>
            </a:r>
            <a:endParaRPr b="0" lang="ru-RU" sz="2000" spc="-1" strike="noStrike">
              <a:latin typeface="Arial"/>
            </a:endParaRPr>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2f0ff"/>
        </a:solidFill>
      </p:bgPr>
    </p:bg>
    <p:spTree>
      <p:nvGrpSpPr>
        <p:cNvPr id="1" name=""/>
        <p:cNvGrpSpPr/>
        <p:nvPr/>
      </p:nvGrpSpPr>
      <p:grpSpPr>
        <a:xfrm>
          <a:off x="0" y="0"/>
          <a:ext cx="0" cy="0"/>
          <a:chOff x="0" y="0"/>
          <a:chExt cx="0" cy="0"/>
        </a:xfrm>
      </p:grpSpPr>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4" name="CustomShape 1"/>
          <p:cNvSpPr/>
          <p:nvPr/>
        </p:nvSpPr>
        <p:spPr>
          <a:xfrm>
            <a:off x="6095880" y="1720800"/>
            <a:ext cx="5438520" cy="3748680"/>
          </a:xfrm>
          <a:prstGeom prst="rect">
            <a:avLst/>
          </a:prstGeom>
          <a:noFill/>
          <a:ln>
            <a:noFill/>
          </a:ln>
        </p:spPr>
        <p:style>
          <a:lnRef idx="0"/>
          <a:fillRef idx="0"/>
          <a:effectRef idx="0"/>
          <a:fontRef idx="minor"/>
        </p:style>
        <p:txBody>
          <a:bodyPr lIns="90000" rIns="90000" tIns="45000" bIns="45000">
            <a:noAutofit/>
          </a:bodyPr>
          <a:p>
            <a:pPr>
              <a:lnSpc>
                <a:spcPct val="120000"/>
              </a:lnSpc>
              <a:tabLst>
                <a:tab algn="l" pos="0"/>
              </a:tabLst>
            </a:pPr>
            <a:r>
              <a:rPr b="0" lang="en-GB" sz="2000" spc="-1" strike="noStrike">
                <a:solidFill>
                  <a:srgbClr val="595959"/>
                </a:solidFill>
                <a:latin typeface="Arial"/>
                <a:ea typeface="Rubik"/>
              </a:rPr>
              <a:t>Lorem ipsum dolor sit amet, consectetur adipiscing elit, sed do eiusmod tempor incididunt ut labore et dolore magna aliqua. Ut enim ad minim veniam, quis nostrud exercitation ullamco laboris nisi ut aliquip ex ea commodo consequat.</a:t>
            </a:r>
            <a:endParaRPr b="0" lang="ru-RU" sz="2000" spc="-1" strike="noStrike">
              <a:latin typeface="Arial"/>
            </a:endParaRPr>
          </a:p>
          <a:p>
            <a:pPr>
              <a:lnSpc>
                <a:spcPct val="120000"/>
              </a:lnSpc>
              <a:tabLst>
                <a:tab algn="l" pos="0"/>
              </a:tabLst>
            </a:pPr>
            <a:r>
              <a:rPr b="0" lang="en-GB" sz="2000" spc="-1" strike="noStrike">
                <a:solidFill>
                  <a:srgbClr val="595959"/>
                </a:solidFill>
                <a:latin typeface="Arial"/>
                <a:ea typeface="Rubik"/>
              </a:rPr>
              <a:t> </a:t>
            </a:r>
            <a:endParaRPr b="0" lang="ru-RU" sz="2000" spc="-1" strike="noStrike">
              <a:latin typeface="Arial"/>
            </a:endParaRPr>
          </a:p>
          <a:p>
            <a:pPr>
              <a:lnSpc>
                <a:spcPct val="120000"/>
              </a:lnSpc>
              <a:tabLst>
                <a:tab algn="l" pos="0"/>
              </a:tabLst>
            </a:pPr>
            <a:r>
              <a:rPr b="0" lang="en-GB" sz="2000" spc="-1" strike="noStrike">
                <a:solidFill>
                  <a:srgbClr val="595959"/>
                </a:solidFill>
                <a:latin typeface="Arial"/>
                <a:ea typeface="Rubik"/>
              </a:rPr>
              <a:t>Duis aute irure dolor in reprehenderit in voluptate velit esse cillum dolore eu fugiat nulla. </a:t>
            </a:r>
            <a:endParaRPr b="0" lang="ru-RU" sz="2000" spc="-1" strike="noStrike">
              <a:latin typeface="Arial"/>
            </a:endParaRPr>
          </a:p>
        </p:txBody>
      </p:sp>
      <p:sp>
        <p:nvSpPr>
          <p:cNvPr id="245" name="CustomShape 2"/>
          <p:cNvSpPr/>
          <p:nvPr/>
        </p:nvSpPr>
        <p:spPr>
          <a:xfrm>
            <a:off x="6095880" y="809280"/>
            <a:ext cx="1727640" cy="810000"/>
          </a:xfrm>
          <a:prstGeom prst="rect">
            <a:avLst/>
          </a:prstGeom>
          <a:noFill/>
          <a:ln>
            <a:noFill/>
          </a:ln>
        </p:spPr>
        <p:style>
          <a:lnRef idx="0"/>
          <a:fillRef idx="0"/>
          <a:effectRef idx="0"/>
          <a:fontRef idx="minor"/>
        </p:style>
        <p:txBody>
          <a:bodyPr lIns="90000" rIns="90000" tIns="45000" bIns="45000">
            <a:noAutofit/>
          </a:bodyPr>
          <a:p>
            <a:pPr>
              <a:lnSpc>
                <a:spcPct val="100000"/>
              </a:lnSpc>
              <a:tabLst>
                <a:tab algn="l" pos="0"/>
              </a:tabLst>
            </a:pPr>
            <a:r>
              <a:rPr b="1" lang="en-GB" sz="4000" spc="-1" strike="noStrike">
                <a:solidFill>
                  <a:srgbClr val="5a558d"/>
                </a:solidFill>
                <a:latin typeface="Arial"/>
                <a:ea typeface="Playfair Display"/>
              </a:rPr>
              <a:t>Title</a:t>
            </a:r>
            <a:endParaRPr b="0" lang="ru-RU" sz="4000" spc="-1" strike="noStrike">
              <a:latin typeface="Arial"/>
            </a:endParaRPr>
          </a:p>
        </p:txBody>
      </p:sp>
      <p:pic>
        <p:nvPicPr>
          <p:cNvPr id="246" name="Google Shape;296;p22" descr=""/>
          <p:cNvPicPr/>
          <p:nvPr/>
        </p:nvPicPr>
        <p:blipFill>
          <a:blip r:embed="rId1"/>
          <a:stretch/>
        </p:blipFill>
        <p:spPr>
          <a:xfrm>
            <a:off x="-9360" y="1057680"/>
            <a:ext cx="5634720" cy="5284440"/>
          </a:xfrm>
          <a:prstGeom prst="rect">
            <a:avLst/>
          </a:prstGeom>
          <a:ln>
            <a:noFill/>
          </a:ln>
        </p:spPr>
      </p:pic>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edf5fc"/>
        </a:solidFill>
      </p:bgPr>
    </p:bg>
    <p:spTree>
      <p:nvGrpSpPr>
        <p:cNvPr id="1" name=""/>
        <p:cNvGrpSpPr/>
        <p:nvPr/>
      </p:nvGrpSpPr>
      <p:grpSpPr>
        <a:xfrm>
          <a:off x="0" y="0"/>
          <a:ext cx="0" cy="0"/>
          <a:chOff x="0" y="0"/>
          <a:chExt cx="0" cy="0"/>
        </a:xfrm>
      </p:grpSpPr>
      <p:pic>
        <p:nvPicPr>
          <p:cNvPr id="247" name="Google Shape;308;p24" descr=""/>
          <p:cNvPicPr/>
          <p:nvPr/>
        </p:nvPicPr>
        <p:blipFill>
          <a:blip r:embed="rId1"/>
          <a:stretch/>
        </p:blipFill>
        <p:spPr>
          <a:xfrm>
            <a:off x="11348640" y="277200"/>
            <a:ext cx="842760" cy="1677240"/>
          </a:xfrm>
          <a:prstGeom prst="rect">
            <a:avLst/>
          </a:prstGeom>
          <a:ln>
            <a:noFill/>
          </a:ln>
        </p:spPr>
      </p:pic>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48" name="Google Shape;316;p25" descr="C:\Users\gelya\OneDrive\Рабочий стол\A_web_contact-01.png"/>
          <p:cNvPicPr/>
          <p:nvPr/>
        </p:nvPicPr>
        <p:blipFill>
          <a:blip r:embed="rId1"/>
          <a:stretch/>
        </p:blipFill>
        <p:spPr>
          <a:xfrm>
            <a:off x="3386160" y="692640"/>
            <a:ext cx="5418720" cy="3410640"/>
          </a:xfrm>
          <a:prstGeom prst="rect">
            <a:avLst/>
          </a:prstGeom>
          <a:ln>
            <a:noFill/>
          </a:ln>
        </p:spPr>
      </p:pic>
      <p:pic>
        <p:nvPicPr>
          <p:cNvPr id="249" name="Google Shape;317;p25" descr="C:\Users\gelya\OneDrive\Рабочий стол\Phone.png"/>
          <p:cNvPicPr/>
          <p:nvPr/>
        </p:nvPicPr>
        <p:blipFill>
          <a:blip r:embed="rId2"/>
          <a:stretch/>
        </p:blipFill>
        <p:spPr>
          <a:xfrm>
            <a:off x="7083000" y="4605840"/>
            <a:ext cx="488520" cy="440280"/>
          </a:xfrm>
          <a:prstGeom prst="rect">
            <a:avLst/>
          </a:prstGeom>
          <a:ln>
            <a:noFill/>
          </a:ln>
        </p:spPr>
      </p:pic>
      <p:pic>
        <p:nvPicPr>
          <p:cNvPr id="250" name="Google Shape;318;p25" descr="C:\Users\gelya\OneDrive\Рабочий стол\Link.png"/>
          <p:cNvPicPr/>
          <p:nvPr/>
        </p:nvPicPr>
        <p:blipFill>
          <a:blip r:embed="rId3"/>
          <a:stretch/>
        </p:blipFill>
        <p:spPr>
          <a:xfrm>
            <a:off x="1451520" y="5706360"/>
            <a:ext cx="503280" cy="451080"/>
          </a:xfrm>
          <a:prstGeom prst="rect">
            <a:avLst/>
          </a:prstGeom>
          <a:ln>
            <a:noFill/>
          </a:ln>
        </p:spPr>
      </p:pic>
      <p:pic>
        <p:nvPicPr>
          <p:cNvPr id="251" name="Google Shape;319;p25" descr="C:\Users\gelya\OneDrive\Рабочий стол\linkedin2-01.png"/>
          <p:cNvPicPr/>
          <p:nvPr/>
        </p:nvPicPr>
        <p:blipFill>
          <a:blip r:embed="rId4"/>
          <a:stretch/>
        </p:blipFill>
        <p:spPr>
          <a:xfrm>
            <a:off x="7198920" y="5703120"/>
            <a:ext cx="256680" cy="256680"/>
          </a:xfrm>
          <a:prstGeom prst="rect">
            <a:avLst/>
          </a:prstGeom>
          <a:ln>
            <a:noFill/>
          </a:ln>
        </p:spPr>
      </p:pic>
      <p:pic>
        <p:nvPicPr>
          <p:cNvPr id="252" name="Google Shape;320;p25" descr="C:\Users\gelya\OneDrive\Рабочий стол\skype2-01.png"/>
          <p:cNvPicPr/>
          <p:nvPr/>
        </p:nvPicPr>
        <p:blipFill>
          <a:blip r:embed="rId5"/>
          <a:stretch/>
        </p:blipFill>
        <p:spPr>
          <a:xfrm>
            <a:off x="7171200" y="5188680"/>
            <a:ext cx="312120" cy="312120"/>
          </a:xfrm>
          <a:prstGeom prst="rect">
            <a:avLst/>
          </a:prstGeom>
          <a:ln>
            <a:noFill/>
          </a:ln>
        </p:spPr>
      </p:pic>
      <p:sp>
        <p:nvSpPr>
          <p:cNvPr id="253" name="CustomShape 1"/>
          <p:cNvSpPr/>
          <p:nvPr/>
        </p:nvSpPr>
        <p:spPr>
          <a:xfrm>
            <a:off x="7818480" y="4542120"/>
            <a:ext cx="3006720" cy="1598040"/>
          </a:xfrm>
          <a:prstGeom prst="rect">
            <a:avLst/>
          </a:prstGeom>
          <a:noFill/>
          <a:ln>
            <a:noFill/>
          </a:ln>
        </p:spPr>
        <p:style>
          <a:lnRef idx="0"/>
          <a:fillRef idx="0"/>
          <a:effectRef idx="0"/>
          <a:fontRef idx="minor"/>
        </p:style>
        <p:txBody>
          <a:bodyPr lIns="90000" rIns="90000" tIns="45000" bIns="45000">
            <a:spAutoFit/>
          </a:bodyPr>
          <a:p>
            <a:pPr>
              <a:lnSpc>
                <a:spcPct val="150000"/>
              </a:lnSpc>
              <a:tabLst>
                <a:tab algn="l" pos="0"/>
              </a:tabLst>
            </a:pPr>
            <a:r>
              <a:rPr b="0" lang="en-GB" sz="2200" spc="-1" strike="noStrike">
                <a:solidFill>
                  <a:srgbClr val="595959"/>
                </a:solidFill>
                <a:latin typeface="Arial"/>
                <a:ea typeface="Rubik"/>
              </a:rPr>
              <a:t>+38012345678</a:t>
            </a:r>
            <a:br/>
            <a:r>
              <a:rPr b="0" lang="en-GB" sz="2200" spc="-1" strike="noStrike">
                <a:solidFill>
                  <a:srgbClr val="595959"/>
                </a:solidFill>
                <a:latin typeface="Arial"/>
                <a:ea typeface="Rubik"/>
              </a:rPr>
              <a:t>andreas.flodstrom</a:t>
            </a:r>
            <a:endParaRPr b="0" lang="ru-RU" sz="2200" spc="-1" strike="noStrike">
              <a:latin typeface="Arial"/>
            </a:endParaRPr>
          </a:p>
          <a:p>
            <a:pPr>
              <a:lnSpc>
                <a:spcPct val="150000"/>
              </a:lnSpc>
              <a:tabLst>
                <a:tab algn="l" pos="0"/>
              </a:tabLst>
            </a:pPr>
            <a:r>
              <a:rPr b="0" lang="en-GB" sz="2200" spc="-1" strike="noStrike">
                <a:solidFill>
                  <a:srgbClr val="595959"/>
                </a:solidFill>
                <a:latin typeface="Arial"/>
                <a:ea typeface="Rubik"/>
              </a:rPr>
              <a:t>andreas-flodstrom</a:t>
            </a:r>
            <a:endParaRPr b="0" lang="ru-RU" sz="2200" spc="-1" strike="noStrike">
              <a:latin typeface="Arial"/>
            </a:endParaRPr>
          </a:p>
        </p:txBody>
      </p:sp>
      <p:sp>
        <p:nvSpPr>
          <p:cNvPr id="254" name="CustomShape 2"/>
          <p:cNvSpPr/>
          <p:nvPr/>
        </p:nvSpPr>
        <p:spPr>
          <a:xfrm>
            <a:off x="1559520" y="5706360"/>
            <a:ext cx="3964680" cy="547200"/>
          </a:xfrm>
          <a:prstGeom prst="rect">
            <a:avLst/>
          </a:prstGeom>
          <a:noFill/>
          <a:ln>
            <a:noFill/>
          </a:ln>
        </p:spPr>
        <p:style>
          <a:lnRef idx="0"/>
          <a:fillRef idx="0"/>
          <a:effectRef idx="0"/>
          <a:fontRef idx="minor"/>
        </p:style>
        <p:txBody>
          <a:bodyPr lIns="90000" rIns="90000" tIns="45000" bIns="45000">
            <a:spAutoFit/>
          </a:bodyPr>
          <a:p>
            <a:pPr algn="r">
              <a:lnSpc>
                <a:spcPct val="100000"/>
              </a:lnSpc>
              <a:tabLst>
                <a:tab algn="l" pos="0"/>
              </a:tabLst>
            </a:pPr>
            <a:r>
              <a:rPr b="0" lang="en-GB" sz="3000" spc="-1" strike="noStrike">
                <a:solidFill>
                  <a:srgbClr val="ff6d54"/>
                </a:solidFill>
                <a:latin typeface="Arial"/>
                <a:ea typeface="Rubik"/>
              </a:rPr>
              <a:t>beetroot.academy</a:t>
            </a:r>
            <a:endParaRPr b="0" lang="ru-RU" sz="3000" spc="-1" strike="noStrike">
              <a:latin typeface="Arial"/>
            </a:endParaRPr>
          </a:p>
        </p:txBody>
      </p:sp>
      <p:sp>
        <p:nvSpPr>
          <p:cNvPr id="255" name="CustomShape 3"/>
          <p:cNvSpPr/>
          <p:nvPr/>
        </p:nvSpPr>
        <p:spPr>
          <a:xfrm>
            <a:off x="2207520" y="4265640"/>
            <a:ext cx="4664520" cy="1004760"/>
          </a:xfrm>
          <a:prstGeom prst="rect">
            <a:avLst/>
          </a:prstGeom>
          <a:noFill/>
          <a:ln>
            <a:noFill/>
          </a:ln>
        </p:spPr>
        <p:style>
          <a:lnRef idx="0"/>
          <a:fillRef idx="0"/>
          <a:effectRef idx="0"/>
          <a:fontRef idx="minor"/>
        </p:style>
        <p:txBody>
          <a:bodyPr lIns="90000" rIns="90000" tIns="45000" bIns="45000">
            <a:spAutoFit/>
          </a:bodyPr>
          <a:p>
            <a:pPr>
              <a:lnSpc>
                <a:spcPct val="100000"/>
              </a:lnSpc>
              <a:tabLst>
                <a:tab algn="l" pos="0"/>
              </a:tabLst>
            </a:pPr>
            <a:r>
              <a:rPr b="1" lang="en-GB" sz="3600" spc="-1" strike="noStrike">
                <a:solidFill>
                  <a:srgbClr val="ff6d54"/>
                </a:solidFill>
                <a:latin typeface="Arial"/>
                <a:ea typeface="Playfair Display"/>
              </a:rPr>
              <a:t>Your name</a:t>
            </a:r>
            <a:endParaRPr b="0" lang="ru-RU" sz="3600" spc="-1" strike="noStrike">
              <a:latin typeface="Arial"/>
            </a:endParaRPr>
          </a:p>
          <a:p>
            <a:pPr>
              <a:lnSpc>
                <a:spcPct val="100000"/>
              </a:lnSpc>
              <a:tabLst>
                <a:tab algn="l" pos="0"/>
              </a:tabLst>
            </a:pPr>
            <a:r>
              <a:rPr b="0" lang="en-GB" sz="2400" spc="-1" strike="noStrike">
                <a:solidFill>
                  <a:srgbClr val="595959"/>
                </a:solidFill>
                <a:latin typeface="Arial"/>
                <a:ea typeface="Rubik"/>
              </a:rPr>
              <a:t>Your position</a:t>
            </a:r>
            <a:endParaRPr b="0" lang="ru-RU" sz="2400" spc="-1" strike="noStrike">
              <a:latin typeface="Arial"/>
            </a:endParaRPr>
          </a:p>
        </p:txBody>
      </p:sp>
      <p:sp>
        <p:nvSpPr>
          <p:cNvPr id="256" name="CustomShape 4"/>
          <p:cNvSpPr/>
          <p:nvPr/>
        </p:nvSpPr>
        <p:spPr>
          <a:xfrm>
            <a:off x="838080" y="37080"/>
            <a:ext cx="10514880" cy="1324800"/>
          </a:xfrm>
          <a:prstGeom prst="rect">
            <a:avLst/>
          </a:prstGeom>
          <a:no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0ee"/>
        </a:solidFill>
      </p:bgPr>
    </p:bg>
    <p:spTree>
      <p:nvGrpSpPr>
        <p:cNvPr id="1" name=""/>
        <p:cNvGrpSpPr/>
        <p:nvPr/>
      </p:nvGrpSpPr>
      <p:grpSpPr>
        <a:xfrm>
          <a:off x="0" y="0"/>
          <a:ext cx="0" cy="0"/>
          <a:chOff x="0" y="0"/>
          <a:chExt cx="0" cy="0"/>
        </a:xfrm>
      </p:grpSpPr>
      <p:pic>
        <p:nvPicPr>
          <p:cNvPr id="131" name="Google Shape;228;p15" descr="C:\Users\gelya\OneDrive\Рабочий стол\A_web_vacancies_join-01.png"/>
          <p:cNvPicPr/>
          <p:nvPr/>
        </p:nvPicPr>
        <p:blipFill>
          <a:blip r:embed="rId1"/>
          <a:stretch/>
        </p:blipFill>
        <p:spPr>
          <a:xfrm>
            <a:off x="2207520" y="0"/>
            <a:ext cx="7819920" cy="4812120"/>
          </a:xfrm>
          <a:prstGeom prst="rect">
            <a:avLst/>
          </a:prstGeom>
          <a:ln>
            <a:noFill/>
          </a:ln>
        </p:spPr>
      </p:pic>
      <p:sp>
        <p:nvSpPr>
          <p:cNvPr id="132" name="CustomShape 1"/>
          <p:cNvSpPr/>
          <p:nvPr/>
        </p:nvSpPr>
        <p:spPr>
          <a:xfrm>
            <a:off x="2207520" y="5379120"/>
            <a:ext cx="7819920" cy="712440"/>
          </a:xfrm>
          <a:prstGeom prst="rect">
            <a:avLst/>
          </a:prstGeom>
          <a:noFill/>
          <a:ln>
            <a:noFill/>
          </a:ln>
        </p:spPr>
        <p:style>
          <a:lnRef idx="0"/>
          <a:fillRef idx="0"/>
          <a:effectRef idx="0"/>
          <a:fontRef idx="minor"/>
        </p:style>
        <p:txBody>
          <a:bodyPr lIns="90000" rIns="90000" tIns="91440" bIns="91440" anchor="ctr">
            <a:noAutofit/>
          </a:bodyPr>
          <a:p>
            <a:pPr algn="ctr">
              <a:lnSpc>
                <a:spcPct val="90000"/>
              </a:lnSpc>
            </a:pPr>
            <a:r>
              <a:rPr b="0" lang="ru-RU" sz="4000" spc="-1" strike="noStrike">
                <a:solidFill>
                  <a:srgbClr val="5a558d"/>
                </a:solidFill>
                <a:latin typeface="Arial"/>
                <a:ea typeface="Rubik"/>
              </a:rPr>
              <a:t>Как появился «</a:t>
            </a:r>
            <a:r>
              <a:rPr b="0" lang="en-US" sz="4000" spc="-1" strike="noStrike">
                <a:solidFill>
                  <a:srgbClr val="5a558d"/>
                </a:solidFill>
                <a:latin typeface="Arial"/>
                <a:ea typeface="Rubik"/>
              </a:rPr>
              <a:t>BEM</a:t>
            </a:r>
            <a:r>
              <a:rPr b="0" lang="ru-RU" sz="4000" spc="-1" strike="noStrike">
                <a:solidFill>
                  <a:srgbClr val="5a558d"/>
                </a:solidFill>
                <a:latin typeface="Arial"/>
                <a:ea typeface="Rubik"/>
              </a:rPr>
              <a:t>» ?</a:t>
            </a:r>
            <a:endParaRPr b="0" lang="ru-RU" sz="4000" spc="-1" strike="noStrike">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33" name="Google Shape;258;p18" descr=""/>
          <p:cNvPicPr/>
          <p:nvPr/>
        </p:nvPicPr>
        <p:blipFill>
          <a:blip r:embed="rId1"/>
          <a:stretch/>
        </p:blipFill>
        <p:spPr>
          <a:xfrm>
            <a:off x="8116560" y="2127240"/>
            <a:ext cx="4070520" cy="4725720"/>
          </a:xfrm>
          <a:prstGeom prst="rect">
            <a:avLst/>
          </a:prstGeom>
          <a:ln>
            <a:noFill/>
          </a:ln>
        </p:spPr>
      </p:pic>
      <p:sp>
        <p:nvSpPr>
          <p:cNvPr id="134" name="CustomShape 1"/>
          <p:cNvSpPr/>
          <p:nvPr/>
        </p:nvSpPr>
        <p:spPr>
          <a:xfrm>
            <a:off x="486360" y="371520"/>
            <a:ext cx="11256120" cy="1191600"/>
          </a:xfrm>
          <a:prstGeom prst="rect">
            <a:avLst/>
          </a:prstGeom>
          <a:noFill/>
          <a:ln>
            <a:noFill/>
          </a:ln>
        </p:spPr>
        <p:style>
          <a:lnRef idx="0"/>
          <a:fillRef idx="0"/>
          <a:effectRef idx="0"/>
          <a:fontRef idx="minor"/>
        </p:style>
        <p:txBody>
          <a:bodyPr lIns="90000" rIns="90000" tIns="45000" bIns="45000">
            <a:noAutofit/>
          </a:bodyPr>
          <a:p>
            <a:pPr>
              <a:lnSpc>
                <a:spcPct val="100000"/>
              </a:lnSpc>
              <a:tabLst>
                <a:tab algn="l" pos="0"/>
              </a:tabLst>
            </a:pPr>
            <a:r>
              <a:rPr b="1" lang="ru-RU" sz="1600" spc="-1" strike="noStrike">
                <a:solidFill>
                  <a:srgbClr val="000000"/>
                </a:solidFill>
                <a:latin typeface="Arial"/>
                <a:ea typeface="Arial"/>
              </a:rPr>
              <a:t>БЭМ</a:t>
            </a:r>
            <a:r>
              <a:rPr b="0" lang="ru-RU" sz="1600" spc="-1" strike="noStrike">
                <a:solidFill>
                  <a:srgbClr val="000000"/>
                </a:solidFill>
                <a:latin typeface="Arial"/>
                <a:ea typeface="Arial"/>
              </a:rPr>
              <a:t> (</a:t>
            </a:r>
            <a:r>
              <a:rPr b="1" lang="ru-RU" sz="1600" spc="-1" strike="noStrike">
                <a:solidFill>
                  <a:srgbClr val="000000"/>
                </a:solidFill>
                <a:latin typeface="Arial"/>
                <a:ea typeface="Arial"/>
              </a:rPr>
              <a:t>Б</a:t>
            </a:r>
            <a:r>
              <a:rPr b="0" lang="ru-RU" sz="1600" spc="-1" strike="noStrike">
                <a:solidFill>
                  <a:srgbClr val="000000"/>
                </a:solidFill>
                <a:latin typeface="Arial"/>
                <a:ea typeface="Arial"/>
              </a:rPr>
              <a:t>лок, </a:t>
            </a:r>
            <a:r>
              <a:rPr b="1" lang="ru-RU" sz="1600" spc="-1" strike="noStrike">
                <a:solidFill>
                  <a:srgbClr val="000000"/>
                </a:solidFill>
                <a:latin typeface="Arial"/>
                <a:ea typeface="Arial"/>
              </a:rPr>
              <a:t>Э</a:t>
            </a:r>
            <a:r>
              <a:rPr b="0" lang="ru-RU" sz="1600" spc="-1" strike="noStrike">
                <a:solidFill>
                  <a:srgbClr val="000000"/>
                </a:solidFill>
                <a:latin typeface="Arial"/>
                <a:ea typeface="Arial"/>
              </a:rPr>
              <a:t>лемент, </a:t>
            </a:r>
            <a:r>
              <a:rPr b="1" lang="ru-RU" sz="1600" spc="-1" strike="noStrike">
                <a:solidFill>
                  <a:srgbClr val="000000"/>
                </a:solidFill>
                <a:latin typeface="Arial"/>
                <a:ea typeface="Arial"/>
              </a:rPr>
              <a:t>М</a:t>
            </a:r>
            <a:r>
              <a:rPr b="0" lang="ru-RU" sz="1600" spc="-1" strike="noStrike">
                <a:solidFill>
                  <a:srgbClr val="000000"/>
                </a:solidFill>
                <a:latin typeface="Arial"/>
                <a:ea typeface="Arial"/>
              </a:rPr>
              <a:t>одификатор)</a:t>
            </a:r>
            <a:endParaRPr b="0" lang="ru-RU" sz="1600" spc="-1" strike="noStrike">
              <a:latin typeface="Arial"/>
            </a:endParaRPr>
          </a:p>
          <a:p>
            <a:pPr>
              <a:lnSpc>
                <a:spcPct val="100000"/>
              </a:lnSpc>
              <a:tabLst>
                <a:tab algn="l" pos="0"/>
              </a:tabLst>
            </a:pPr>
            <a:r>
              <a:rPr b="0" lang="ru-RU" sz="1600" spc="-1" strike="noStrike">
                <a:solidFill>
                  <a:srgbClr val="000000"/>
                </a:solidFill>
                <a:latin typeface="Arial"/>
                <a:ea typeface="Arial"/>
              </a:rPr>
              <a:t> — </a:t>
            </a:r>
            <a:r>
              <a:rPr b="0" lang="ru-RU" sz="1600" spc="-1" strike="noStrike">
                <a:solidFill>
                  <a:srgbClr val="000000"/>
                </a:solidFill>
                <a:latin typeface="Arial"/>
                <a:ea typeface="Arial"/>
              </a:rPr>
              <a:t>компонентный подход к веб-разработке. Принцип разделения интерфейса на независимые блоки.</a:t>
            </a:r>
            <a:endParaRPr b="0" lang="ru-RU" sz="1600" spc="-1" strike="noStrike">
              <a:latin typeface="Arial"/>
            </a:endParaRPr>
          </a:p>
          <a:p>
            <a:pPr>
              <a:lnSpc>
                <a:spcPct val="100000"/>
              </a:lnSpc>
              <a:tabLst>
                <a:tab algn="l" pos="0"/>
              </a:tabLst>
            </a:pPr>
            <a:r>
              <a:rPr b="0" lang="ru-RU" sz="1600" spc="-1" strike="noStrike">
                <a:solidFill>
                  <a:srgbClr val="000000"/>
                </a:solidFill>
                <a:latin typeface="Arial"/>
                <a:ea typeface="Arial"/>
              </a:rPr>
              <a:t>Он позволяет легко и быстро разрабатывать интерфейсы любой сложности и повторно использовать существующий код, избегая «Copy-Paste».</a:t>
            </a:r>
            <a:endParaRPr b="0" lang="ru-RU" sz="1600" spc="-1" strike="noStrike">
              <a:latin typeface="Arial"/>
            </a:endParaRPr>
          </a:p>
        </p:txBody>
      </p:sp>
      <p:pic>
        <p:nvPicPr>
          <p:cNvPr id="135" name="Google Shape;260;p18" descr=""/>
          <p:cNvPicPr/>
          <p:nvPr/>
        </p:nvPicPr>
        <p:blipFill>
          <a:blip r:embed="rId2"/>
          <a:stretch/>
        </p:blipFill>
        <p:spPr>
          <a:xfrm>
            <a:off x="0" y="2127240"/>
            <a:ext cx="4083120" cy="4725720"/>
          </a:xfrm>
          <a:prstGeom prst="rect">
            <a:avLst/>
          </a:prstGeom>
          <a:ln>
            <a:noFill/>
          </a:ln>
        </p:spPr>
      </p:pic>
      <p:pic>
        <p:nvPicPr>
          <p:cNvPr id="136" name="Google Shape;261;p18" descr=""/>
          <p:cNvPicPr/>
          <p:nvPr/>
        </p:nvPicPr>
        <p:blipFill>
          <a:blip r:embed="rId3"/>
          <a:stretch/>
        </p:blipFill>
        <p:spPr>
          <a:xfrm>
            <a:off x="4281480" y="2127240"/>
            <a:ext cx="3628800" cy="4725720"/>
          </a:xfrm>
          <a:prstGeom prst="rect">
            <a:avLst/>
          </a:prstGeom>
          <a:ln>
            <a:noFill/>
          </a:ln>
        </p:spPr>
      </p:pic>
      <p:pic>
        <p:nvPicPr>
          <p:cNvPr id="137" name="Google Shape;268;p18" descr=""/>
          <p:cNvPicPr/>
          <p:nvPr/>
        </p:nvPicPr>
        <p:blipFill>
          <a:blip r:embed="rId4"/>
          <a:srcRect l="2767" t="0" r="752" b="7150"/>
          <a:stretch/>
        </p:blipFill>
        <p:spPr>
          <a:xfrm>
            <a:off x="-4320" y="4822200"/>
            <a:ext cx="12191400" cy="2030400"/>
          </a:xfrm>
          <a:prstGeom prst="rect">
            <a:avLst/>
          </a:prstGeom>
          <a:ln>
            <a:noFill/>
          </a:ln>
        </p:spPr>
      </p:pic>
      <p:sp>
        <p:nvSpPr>
          <p:cNvPr id="138" name="CustomShape 2"/>
          <p:cNvSpPr/>
          <p:nvPr/>
        </p:nvSpPr>
        <p:spPr>
          <a:xfrm>
            <a:off x="8364960" y="2894400"/>
            <a:ext cx="3544200" cy="179532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ru-RU" sz="1400" spc="-1" strike="noStrike">
                <a:solidFill>
                  <a:srgbClr val="2a2a2a"/>
                </a:solidFill>
                <a:latin typeface="Arial"/>
                <a:ea typeface="Arial"/>
              </a:rPr>
              <a:t>— </a:t>
            </a:r>
            <a:r>
              <a:rPr b="0" lang="ru-RU" sz="1400" spc="-1" strike="noStrike">
                <a:solidFill>
                  <a:srgbClr val="2a2a2a"/>
                </a:solidFill>
                <a:latin typeface="Arial"/>
                <a:ea typeface="Arial"/>
              </a:rPr>
              <a:t>дополнительный класс для смены оформления или поведения</a:t>
            </a:r>
            <a:endParaRPr b="0" lang="ru-RU" sz="1400" spc="-1" strike="noStrike">
              <a:latin typeface="Arial"/>
            </a:endParaRPr>
          </a:p>
          <a:p>
            <a:pPr>
              <a:lnSpc>
                <a:spcPct val="100000"/>
              </a:lnSpc>
              <a:tabLst>
                <a:tab algn="l" pos="0"/>
              </a:tabLst>
            </a:pPr>
            <a:endParaRPr b="0" lang="ru-RU" sz="1400" spc="-1" strike="noStrike">
              <a:latin typeface="Arial"/>
            </a:endParaRPr>
          </a:p>
          <a:p>
            <a:pPr>
              <a:lnSpc>
                <a:spcPct val="100000"/>
              </a:lnSpc>
              <a:tabLst>
                <a:tab algn="l" pos="0"/>
              </a:tabLst>
            </a:pPr>
            <a:r>
              <a:rPr b="0" lang="ru-RU" sz="1400" spc="-1" strike="noStrike">
                <a:solidFill>
                  <a:srgbClr val="2a2a2a"/>
                </a:solidFill>
                <a:latin typeface="Arial"/>
                <a:ea typeface="Arial"/>
              </a:rPr>
              <a:t>Модификатор нельзя использовать самостоятельно</a:t>
            </a:r>
            <a:endParaRPr b="0" lang="ru-RU" sz="1400" spc="-1" strike="noStrike">
              <a:latin typeface="Arial"/>
            </a:endParaRPr>
          </a:p>
          <a:p>
            <a:pPr>
              <a:lnSpc>
                <a:spcPct val="100000"/>
              </a:lnSpc>
              <a:tabLst>
                <a:tab algn="l" pos="0"/>
              </a:tabLst>
            </a:pPr>
            <a:endParaRPr b="0" lang="ru-RU" sz="1400" spc="-1" strike="noStrike">
              <a:latin typeface="Arial"/>
            </a:endParaRPr>
          </a:p>
          <a:p>
            <a:pPr>
              <a:lnSpc>
                <a:spcPct val="100000"/>
              </a:lnSpc>
              <a:tabLst>
                <a:tab algn="l" pos="0"/>
              </a:tabLst>
            </a:pPr>
            <a:r>
              <a:rPr b="0" lang="ru-RU" sz="1400" spc="-1" strike="noStrike">
                <a:solidFill>
                  <a:srgbClr val="795da3"/>
                </a:solidFill>
                <a:latin typeface="Arial"/>
                <a:ea typeface="Arial"/>
              </a:rPr>
              <a:t>&lt;</a:t>
            </a:r>
            <a:r>
              <a:rPr b="0" lang="ru-RU" sz="1400" spc="-1" strike="noStrike">
                <a:solidFill>
                  <a:srgbClr val="63a35c"/>
                </a:solidFill>
                <a:latin typeface="Arial"/>
                <a:ea typeface="Arial"/>
              </a:rPr>
              <a:t>div </a:t>
            </a:r>
            <a:r>
              <a:rPr b="0" lang="ru-RU" sz="1400" spc="-1" strike="noStrike">
                <a:solidFill>
                  <a:srgbClr val="795da3"/>
                </a:solidFill>
                <a:latin typeface="Arial"/>
                <a:ea typeface="Arial"/>
              </a:rPr>
              <a:t>class="</a:t>
            </a:r>
            <a:r>
              <a:rPr b="0" lang="ru-RU" sz="1400" spc="-1" strike="noStrike">
                <a:solidFill>
                  <a:srgbClr val="183691"/>
                </a:solidFill>
                <a:latin typeface="Arial"/>
                <a:ea typeface="Arial"/>
              </a:rPr>
              <a:t>product </a:t>
            </a:r>
            <a:r>
              <a:rPr b="1" lang="ru-RU" sz="1400" spc="-1" strike="noStrike">
                <a:solidFill>
                  <a:srgbClr val="183691"/>
                </a:solidFill>
                <a:latin typeface="Arial"/>
                <a:ea typeface="Arial"/>
              </a:rPr>
              <a:t>product--large</a:t>
            </a:r>
            <a:r>
              <a:rPr b="0" lang="ru-RU" sz="1400" spc="-1" strike="noStrike">
                <a:solidFill>
                  <a:srgbClr val="795da3"/>
                </a:solidFill>
                <a:latin typeface="Arial"/>
                <a:ea typeface="Arial"/>
              </a:rPr>
              <a:t>"&gt;</a:t>
            </a:r>
            <a:r>
              <a:rPr b="0" lang="ru-RU" sz="1400" spc="-1" strike="noStrike">
                <a:solidFill>
                  <a:srgbClr val="393a34"/>
                </a:solidFill>
                <a:latin typeface="Arial"/>
                <a:ea typeface="Arial"/>
              </a:rPr>
              <a:t>...</a:t>
            </a:r>
            <a:endParaRPr b="0" lang="ru-RU" sz="1400" spc="-1" strike="noStrike">
              <a:latin typeface="Arial"/>
            </a:endParaRPr>
          </a:p>
          <a:p>
            <a:pPr>
              <a:lnSpc>
                <a:spcPct val="100000"/>
              </a:lnSpc>
              <a:tabLst>
                <a:tab algn="l" pos="0"/>
              </a:tabLst>
            </a:pPr>
            <a:r>
              <a:rPr b="0" lang="ru-RU" sz="1400" spc="-1" strike="noStrike">
                <a:solidFill>
                  <a:srgbClr val="795da3"/>
                </a:solidFill>
                <a:latin typeface="Arial"/>
                <a:ea typeface="Arial"/>
              </a:rPr>
              <a:t>&lt;/</a:t>
            </a:r>
            <a:r>
              <a:rPr b="0" lang="ru-RU" sz="1400" spc="-1" strike="noStrike">
                <a:solidFill>
                  <a:srgbClr val="63a35c"/>
                </a:solidFill>
                <a:latin typeface="Arial"/>
                <a:ea typeface="Arial"/>
              </a:rPr>
              <a:t>div</a:t>
            </a:r>
            <a:r>
              <a:rPr b="0" lang="ru-RU" sz="1400" spc="-1" strike="noStrike">
                <a:solidFill>
                  <a:srgbClr val="795da3"/>
                </a:solidFill>
                <a:latin typeface="Arial"/>
                <a:ea typeface="Arial"/>
              </a:rPr>
              <a:t>&gt;</a:t>
            </a:r>
            <a:r>
              <a:rPr b="0" lang="ru-RU" sz="1400" spc="-1" strike="noStrike">
                <a:solidFill>
                  <a:srgbClr val="000000"/>
                </a:solidFill>
                <a:latin typeface="Arial"/>
                <a:ea typeface="Arial"/>
              </a:rPr>
              <a:t> </a:t>
            </a:r>
            <a:endParaRPr b="0" lang="ru-RU" sz="1400" spc="-1" strike="noStrike">
              <a:latin typeface="Arial"/>
            </a:endParaRPr>
          </a:p>
        </p:txBody>
      </p:sp>
      <p:sp>
        <p:nvSpPr>
          <p:cNvPr id="139" name="CustomShape 3"/>
          <p:cNvSpPr/>
          <p:nvPr/>
        </p:nvSpPr>
        <p:spPr>
          <a:xfrm>
            <a:off x="4490640" y="2952000"/>
            <a:ext cx="3181320" cy="200844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ru-RU" sz="1400" spc="-1" strike="noStrike">
                <a:solidFill>
                  <a:srgbClr val="2a2a2a"/>
                </a:solidFill>
                <a:latin typeface="Arial"/>
                <a:ea typeface="Arial"/>
              </a:rPr>
              <a:t>— </a:t>
            </a:r>
            <a:r>
              <a:rPr b="0" lang="ru-RU" sz="1400" spc="-1" strike="noStrike">
                <a:solidFill>
                  <a:srgbClr val="000000"/>
                </a:solidFill>
                <a:latin typeface="Arial"/>
                <a:ea typeface="Arial"/>
              </a:rPr>
              <a:t>Составная часть блока, которая не может использоваться в отрыве от него.</a:t>
            </a:r>
            <a:endParaRPr b="0" lang="ru-RU" sz="1400" spc="-1" strike="noStrike">
              <a:latin typeface="Arial"/>
            </a:endParaRPr>
          </a:p>
          <a:p>
            <a:pPr>
              <a:lnSpc>
                <a:spcPct val="100000"/>
              </a:lnSpc>
            </a:pPr>
            <a:endParaRPr b="0" lang="ru-RU" sz="1400" spc="-1" strike="noStrike">
              <a:latin typeface="Arial"/>
            </a:endParaRPr>
          </a:p>
          <a:p>
            <a:pPr>
              <a:lnSpc>
                <a:spcPct val="100000"/>
              </a:lnSpc>
            </a:pPr>
            <a:r>
              <a:rPr b="0" lang="ru-RU" sz="1400" spc="-1" strike="noStrike">
                <a:solidFill>
                  <a:srgbClr val="2a2a2a"/>
                </a:solidFill>
                <a:latin typeface="Arial"/>
                <a:ea typeface="Arial"/>
              </a:rPr>
              <a:t>Элемент можно использовать вне его блока только в исключительных случаях</a:t>
            </a:r>
            <a:endParaRPr b="0" lang="ru-RU" sz="1400" spc="-1" strike="noStrike">
              <a:latin typeface="Arial"/>
            </a:endParaRPr>
          </a:p>
          <a:p>
            <a:pPr>
              <a:lnSpc>
                <a:spcPct val="100000"/>
              </a:lnSpc>
            </a:pPr>
            <a:br/>
            <a:endParaRPr b="0" lang="ru-RU" sz="1400" spc="-1" strike="noStrike">
              <a:latin typeface="Arial"/>
            </a:endParaRPr>
          </a:p>
        </p:txBody>
      </p:sp>
      <p:sp>
        <p:nvSpPr>
          <p:cNvPr id="140" name="CustomShape 4"/>
          <p:cNvSpPr/>
          <p:nvPr/>
        </p:nvSpPr>
        <p:spPr>
          <a:xfrm>
            <a:off x="203040" y="2949840"/>
            <a:ext cx="3110400" cy="1369080"/>
          </a:xfrm>
          <a:prstGeom prst="rect">
            <a:avLst/>
          </a:prstGeom>
          <a:noFill/>
          <a:ln>
            <a:noFill/>
          </a:ln>
        </p:spPr>
        <p:style>
          <a:lnRef idx="0"/>
          <a:fillRef idx="0"/>
          <a:effectRef idx="0"/>
          <a:fontRef idx="minor"/>
        </p:style>
        <p:txBody>
          <a:bodyPr lIns="90000" rIns="90000" tIns="45000" bIns="45000">
            <a:spAutoFit/>
          </a:bodyPr>
          <a:p>
            <a:pPr>
              <a:lnSpc>
                <a:spcPct val="100000"/>
              </a:lnSpc>
              <a:tabLst>
                <a:tab algn="l" pos="0"/>
              </a:tabLst>
            </a:pPr>
            <a:r>
              <a:rPr b="0" lang="ru-RU" sz="1400" spc="-1" strike="noStrike">
                <a:solidFill>
                  <a:srgbClr val="2a2a2a"/>
                </a:solidFill>
                <a:latin typeface="Arial"/>
                <a:ea typeface="Arial"/>
              </a:rPr>
              <a:t>— </a:t>
            </a:r>
            <a:r>
              <a:rPr b="0" lang="ru-RU" sz="1400" spc="-1" strike="noStrike">
                <a:solidFill>
                  <a:srgbClr val="000000"/>
                </a:solidFill>
                <a:latin typeface="Arial"/>
                <a:ea typeface="Arial"/>
              </a:rPr>
              <a:t>Функционально независимый компонент страницы, который может быть повторно использован</a:t>
            </a:r>
            <a:endParaRPr b="0" lang="ru-RU" sz="1400" spc="-1" strike="noStrike">
              <a:latin typeface="Arial"/>
            </a:endParaRPr>
          </a:p>
          <a:p>
            <a:pPr>
              <a:lnSpc>
                <a:spcPct val="100000"/>
              </a:lnSpc>
              <a:tabLst>
                <a:tab algn="l" pos="0"/>
              </a:tabLst>
            </a:pPr>
            <a:endParaRPr b="0" lang="ru-RU" sz="1400" spc="-1" strike="noStrike">
              <a:latin typeface="Arial"/>
            </a:endParaRPr>
          </a:p>
          <a:p>
            <a:pPr>
              <a:lnSpc>
                <a:spcPct val="100000"/>
              </a:lnSpc>
              <a:tabLst>
                <a:tab algn="l" pos="0"/>
              </a:tabLst>
            </a:pPr>
            <a:r>
              <a:rPr b="0" lang="ru-RU" sz="1400" spc="-1" strike="noStrike">
                <a:solidFill>
                  <a:srgbClr val="000000"/>
                </a:solidFill>
                <a:latin typeface="Arial"/>
                <a:ea typeface="Arial"/>
              </a:rPr>
              <a:t>Не у всех блоков должны быть элементы.</a:t>
            </a:r>
            <a:endParaRPr b="0" lang="ru-RU" sz="1400" spc="-1" strike="noStrike">
              <a:latin typeface="Arial"/>
            </a:endParaRPr>
          </a:p>
        </p:txBody>
      </p:sp>
      <p:grpSp>
        <p:nvGrpSpPr>
          <p:cNvPr id="141" name="Group 5"/>
          <p:cNvGrpSpPr/>
          <p:nvPr/>
        </p:nvGrpSpPr>
        <p:grpSpPr>
          <a:xfrm>
            <a:off x="4646880" y="2122920"/>
            <a:ext cx="3061440" cy="606240"/>
            <a:chOff x="4646880" y="2122920"/>
            <a:chExt cx="3061440" cy="606240"/>
          </a:xfrm>
        </p:grpSpPr>
        <p:sp>
          <p:nvSpPr>
            <p:cNvPr id="142" name="CustomShape 6"/>
            <p:cNvSpPr/>
            <p:nvPr/>
          </p:nvSpPr>
          <p:spPr>
            <a:xfrm>
              <a:off x="4646880" y="2122920"/>
              <a:ext cx="2589840" cy="606240"/>
            </a:xfrm>
            <a:prstGeom prst="rect">
              <a:avLst/>
            </a:prstGeom>
            <a:noFill/>
            <a:ln>
              <a:noFill/>
            </a:ln>
          </p:spPr>
          <p:style>
            <a:lnRef idx="0"/>
            <a:fillRef idx="0"/>
            <a:effectRef idx="0"/>
            <a:fontRef idx="minor"/>
          </p:style>
          <p:txBody>
            <a:bodyPr lIns="90000" rIns="90000" tIns="45000" bIns="45000" anchor="b">
              <a:normAutofit/>
            </a:bodyPr>
            <a:p>
              <a:pPr>
                <a:lnSpc>
                  <a:spcPct val="100000"/>
                </a:lnSpc>
                <a:tabLst>
                  <a:tab algn="l" pos="0"/>
                </a:tabLst>
              </a:pPr>
              <a:r>
                <a:rPr b="1" lang="ru-RU" sz="2000" spc="-1" strike="noStrike">
                  <a:solidFill>
                    <a:srgbClr val="5a558d"/>
                  </a:solidFill>
                  <a:latin typeface="Arial"/>
                  <a:ea typeface="Arial"/>
                </a:rPr>
                <a:t>Элемент</a:t>
              </a:r>
              <a:endParaRPr b="0" lang="ru-RU" sz="2000" spc="-1" strike="noStrike">
                <a:latin typeface="Arial"/>
              </a:endParaRPr>
            </a:p>
          </p:txBody>
        </p:sp>
        <p:pic>
          <p:nvPicPr>
            <p:cNvPr id="143" name="Рисунок 16" descr=""/>
            <p:cNvPicPr/>
            <p:nvPr/>
          </p:nvPicPr>
          <p:blipFill>
            <a:blip r:embed="rId5"/>
            <a:stretch/>
          </p:blipFill>
          <p:spPr>
            <a:xfrm>
              <a:off x="7435080" y="2317320"/>
              <a:ext cx="273240" cy="290880"/>
            </a:xfrm>
            <a:prstGeom prst="rect">
              <a:avLst/>
            </a:prstGeom>
            <a:ln>
              <a:noFill/>
            </a:ln>
          </p:spPr>
        </p:pic>
      </p:grpSp>
      <p:grpSp>
        <p:nvGrpSpPr>
          <p:cNvPr id="144" name="Group 7"/>
          <p:cNvGrpSpPr/>
          <p:nvPr/>
        </p:nvGrpSpPr>
        <p:grpSpPr>
          <a:xfrm>
            <a:off x="8725680" y="2122920"/>
            <a:ext cx="3183480" cy="606240"/>
            <a:chOff x="8725680" y="2122920"/>
            <a:chExt cx="3183480" cy="606240"/>
          </a:xfrm>
        </p:grpSpPr>
        <p:sp>
          <p:nvSpPr>
            <p:cNvPr id="145" name="CustomShape 8"/>
            <p:cNvSpPr/>
            <p:nvPr/>
          </p:nvSpPr>
          <p:spPr>
            <a:xfrm>
              <a:off x="8725680" y="2122920"/>
              <a:ext cx="2703240" cy="606240"/>
            </a:xfrm>
            <a:prstGeom prst="rect">
              <a:avLst/>
            </a:prstGeom>
            <a:noFill/>
            <a:ln>
              <a:noFill/>
            </a:ln>
          </p:spPr>
          <p:style>
            <a:lnRef idx="0"/>
            <a:fillRef idx="0"/>
            <a:effectRef idx="0"/>
            <a:fontRef idx="minor"/>
          </p:style>
          <p:txBody>
            <a:bodyPr lIns="90000" rIns="90000" tIns="45000" bIns="45000" anchor="b">
              <a:normAutofit/>
            </a:bodyPr>
            <a:p>
              <a:pPr>
                <a:lnSpc>
                  <a:spcPct val="100000"/>
                </a:lnSpc>
                <a:tabLst>
                  <a:tab algn="l" pos="0"/>
                </a:tabLst>
              </a:pPr>
              <a:r>
                <a:rPr b="1" lang="ru-RU" sz="2000" spc="-1" strike="noStrike">
                  <a:solidFill>
                    <a:srgbClr val="e25a88"/>
                  </a:solidFill>
                  <a:latin typeface="Arial"/>
                  <a:ea typeface="Arial"/>
                </a:rPr>
                <a:t>Модификатор</a:t>
              </a:r>
              <a:endParaRPr b="0" lang="ru-RU" sz="2000" spc="-1" strike="noStrike">
                <a:latin typeface="Arial"/>
              </a:endParaRPr>
            </a:p>
          </p:txBody>
        </p:sp>
        <p:pic>
          <p:nvPicPr>
            <p:cNvPr id="146" name="Рисунок 17" descr=""/>
            <p:cNvPicPr/>
            <p:nvPr/>
          </p:nvPicPr>
          <p:blipFill>
            <a:blip r:embed="rId6"/>
            <a:stretch/>
          </p:blipFill>
          <p:spPr>
            <a:xfrm>
              <a:off x="11635920" y="2317320"/>
              <a:ext cx="273240" cy="290880"/>
            </a:xfrm>
            <a:prstGeom prst="rect">
              <a:avLst/>
            </a:prstGeom>
            <a:ln>
              <a:noFill/>
            </a:ln>
          </p:spPr>
        </p:pic>
      </p:grpSp>
      <p:grpSp>
        <p:nvGrpSpPr>
          <p:cNvPr id="147" name="Group 9"/>
          <p:cNvGrpSpPr/>
          <p:nvPr/>
        </p:nvGrpSpPr>
        <p:grpSpPr>
          <a:xfrm>
            <a:off x="476280" y="2122920"/>
            <a:ext cx="3487680" cy="606240"/>
            <a:chOff x="476280" y="2122920"/>
            <a:chExt cx="3487680" cy="606240"/>
          </a:xfrm>
        </p:grpSpPr>
        <p:sp>
          <p:nvSpPr>
            <p:cNvPr id="148" name="CustomShape 10"/>
            <p:cNvSpPr/>
            <p:nvPr/>
          </p:nvSpPr>
          <p:spPr>
            <a:xfrm>
              <a:off x="476280" y="2122920"/>
              <a:ext cx="3008160" cy="606240"/>
            </a:xfrm>
            <a:prstGeom prst="rect">
              <a:avLst/>
            </a:prstGeom>
            <a:noFill/>
            <a:ln>
              <a:noFill/>
            </a:ln>
          </p:spPr>
          <p:style>
            <a:lnRef idx="0"/>
            <a:fillRef idx="0"/>
            <a:effectRef idx="0"/>
            <a:fontRef idx="minor"/>
          </p:style>
          <p:txBody>
            <a:bodyPr lIns="90000" rIns="90000" tIns="45000" bIns="45000" anchor="b">
              <a:normAutofit/>
            </a:bodyPr>
            <a:p>
              <a:pPr>
                <a:lnSpc>
                  <a:spcPct val="100000"/>
                </a:lnSpc>
                <a:tabLst>
                  <a:tab algn="l" pos="0"/>
                </a:tabLst>
              </a:pPr>
              <a:r>
                <a:rPr b="1" lang="ru-RU" sz="2000" spc="-1" strike="noStrike">
                  <a:solidFill>
                    <a:srgbClr val="e25a88"/>
                  </a:solidFill>
                  <a:latin typeface="Arial"/>
                  <a:ea typeface="Arial"/>
                </a:rPr>
                <a:t>Блок</a:t>
              </a:r>
              <a:r>
                <a:rPr b="1" lang="ru-RU" sz="2000" spc="-1" strike="noStrike">
                  <a:solidFill>
                    <a:srgbClr val="e25a88"/>
                  </a:solidFill>
                  <a:latin typeface="Arial"/>
                  <a:ea typeface="Playfair Display"/>
                </a:rPr>
                <a:t> </a:t>
              </a:r>
              <a:endParaRPr b="0" lang="ru-RU" sz="2000" spc="-1" strike="noStrike">
                <a:latin typeface="Arial"/>
              </a:endParaRPr>
            </a:p>
          </p:txBody>
        </p:sp>
        <p:pic>
          <p:nvPicPr>
            <p:cNvPr id="149" name="Рисунок 18" descr=""/>
            <p:cNvPicPr/>
            <p:nvPr/>
          </p:nvPicPr>
          <p:blipFill>
            <a:blip r:embed="rId7"/>
            <a:stretch/>
          </p:blipFill>
          <p:spPr>
            <a:xfrm>
              <a:off x="3690720" y="2317320"/>
              <a:ext cx="273240" cy="290880"/>
            </a:xfrm>
            <a:prstGeom prst="rect">
              <a:avLst/>
            </a:prstGeom>
            <a:ln>
              <a:noFill/>
            </a:ln>
          </p:spPr>
        </p:pic>
      </p:gr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50" name="Рисунок 4" descr=""/>
          <p:cNvPicPr/>
          <p:nvPr/>
        </p:nvPicPr>
        <p:blipFill>
          <a:blip r:embed="rId1"/>
          <a:stretch/>
        </p:blipFill>
        <p:spPr>
          <a:xfrm>
            <a:off x="500040" y="1113840"/>
            <a:ext cx="4885560" cy="2894760"/>
          </a:xfrm>
          <a:prstGeom prst="rect">
            <a:avLst/>
          </a:prstGeom>
          <a:ln>
            <a:noFill/>
          </a:ln>
        </p:spPr>
      </p:pic>
      <p:sp>
        <p:nvSpPr>
          <p:cNvPr id="151" name="CustomShape 1"/>
          <p:cNvSpPr/>
          <p:nvPr/>
        </p:nvSpPr>
        <p:spPr>
          <a:xfrm>
            <a:off x="500040" y="302760"/>
            <a:ext cx="7418160" cy="81000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ru-RU" sz="3600" spc="-1" strike="noStrike">
                <a:solidFill>
                  <a:srgbClr val="f1b800"/>
                </a:solidFill>
                <a:latin typeface="Arial"/>
                <a:ea typeface="Rubik"/>
              </a:rPr>
              <a:t>Как это выглядит на практике</a:t>
            </a:r>
            <a:endParaRPr b="0" lang="ru-RU" sz="3600" spc="-1" strike="noStrike">
              <a:latin typeface="Arial"/>
            </a:endParaRPr>
          </a:p>
        </p:txBody>
      </p:sp>
      <p:pic>
        <p:nvPicPr>
          <p:cNvPr id="152" name="Google Shape;289;p21" descr="C:\Users\gelya\OneDrive\Рабочий стол\B_prjcts_web_03.png"/>
          <p:cNvPicPr/>
          <p:nvPr/>
        </p:nvPicPr>
        <p:blipFill>
          <a:blip r:embed="rId2"/>
          <a:stretch/>
        </p:blipFill>
        <p:spPr>
          <a:xfrm>
            <a:off x="9505080" y="3679560"/>
            <a:ext cx="2786760" cy="3177720"/>
          </a:xfrm>
          <a:prstGeom prst="rect">
            <a:avLst/>
          </a:prstGeom>
          <a:ln>
            <a:noFill/>
          </a:ln>
        </p:spPr>
      </p:pic>
      <p:pic>
        <p:nvPicPr>
          <p:cNvPr id="153" name="Рисунок 2" descr=""/>
          <p:cNvPicPr/>
          <p:nvPr/>
        </p:nvPicPr>
        <p:blipFill>
          <a:blip r:embed="rId3"/>
          <a:stretch/>
        </p:blipFill>
        <p:spPr>
          <a:xfrm>
            <a:off x="1952280" y="3141360"/>
            <a:ext cx="7061040" cy="3505320"/>
          </a:xfrm>
          <a:prstGeom prst="rect">
            <a:avLst/>
          </a:prstGeom>
          <a:ln>
            <a:noFill/>
          </a:ln>
        </p:spPr>
      </p:pic>
      <p:pic>
        <p:nvPicPr>
          <p:cNvPr id="154" name="Рисунок 6" descr=""/>
          <p:cNvPicPr/>
          <p:nvPr/>
        </p:nvPicPr>
        <p:blipFill>
          <a:blip r:embed="rId4"/>
          <a:stretch/>
        </p:blipFill>
        <p:spPr>
          <a:xfrm>
            <a:off x="8655840" y="454680"/>
            <a:ext cx="3035520" cy="2973600"/>
          </a:xfrm>
          <a:prstGeom prst="rect">
            <a:avLst/>
          </a:prstGeom>
          <a:ln>
            <a:noFill/>
          </a:ln>
        </p:spPr>
      </p:pic>
      <p:pic>
        <p:nvPicPr>
          <p:cNvPr id="155" name="Рисунок 10" descr=""/>
          <p:cNvPicPr/>
          <p:nvPr/>
        </p:nvPicPr>
        <p:blipFill>
          <a:blip r:embed="rId5"/>
          <a:stretch/>
        </p:blipFill>
        <p:spPr>
          <a:xfrm>
            <a:off x="7644600" y="308880"/>
            <a:ext cx="273240" cy="290880"/>
          </a:xfrm>
          <a:prstGeom prst="rect">
            <a:avLst/>
          </a:prstGeom>
          <a:ln>
            <a:noFill/>
          </a:ln>
        </p:spPr>
      </p:pic>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56" name="Google Shape;303;p23" descr=""/>
          <p:cNvPicPr/>
          <p:nvPr/>
        </p:nvPicPr>
        <p:blipFill>
          <a:blip r:embed="rId1"/>
          <a:stretch/>
        </p:blipFill>
        <p:spPr>
          <a:xfrm>
            <a:off x="6962760" y="1289880"/>
            <a:ext cx="4308120" cy="5119200"/>
          </a:xfrm>
          <a:prstGeom prst="rect">
            <a:avLst/>
          </a:prstGeom>
          <a:ln>
            <a:noFill/>
          </a:ln>
        </p:spPr>
      </p:pic>
      <p:grpSp>
        <p:nvGrpSpPr>
          <p:cNvPr id="157" name="Group 1"/>
          <p:cNvGrpSpPr/>
          <p:nvPr/>
        </p:nvGrpSpPr>
        <p:grpSpPr>
          <a:xfrm>
            <a:off x="332280" y="523800"/>
            <a:ext cx="6799320" cy="690120"/>
            <a:chOff x="332280" y="523800"/>
            <a:chExt cx="6799320" cy="690120"/>
          </a:xfrm>
        </p:grpSpPr>
        <p:sp>
          <p:nvSpPr>
            <p:cNvPr id="158" name="CustomShape 2"/>
            <p:cNvSpPr/>
            <p:nvPr/>
          </p:nvSpPr>
          <p:spPr>
            <a:xfrm>
              <a:off x="332280" y="523800"/>
              <a:ext cx="6704640" cy="6901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ru-RU" sz="3200" spc="-1" strike="noStrike">
                  <a:solidFill>
                    <a:srgbClr val="ff6d54"/>
                  </a:solidFill>
                  <a:latin typeface="Arial"/>
                  <a:ea typeface="Arial"/>
                </a:rPr>
                <a:t>Правила формирования имен</a:t>
              </a:r>
              <a:endParaRPr b="0" lang="ru-RU" sz="3200" spc="-1" strike="noStrike">
                <a:latin typeface="Arial"/>
              </a:endParaRPr>
            </a:p>
          </p:txBody>
        </p:sp>
        <p:pic>
          <p:nvPicPr>
            <p:cNvPr id="159" name="Рисунок 4" descr=""/>
            <p:cNvPicPr/>
            <p:nvPr/>
          </p:nvPicPr>
          <p:blipFill>
            <a:blip r:embed="rId2"/>
            <a:stretch/>
          </p:blipFill>
          <p:spPr>
            <a:xfrm>
              <a:off x="6793560" y="690840"/>
              <a:ext cx="338040" cy="355320"/>
            </a:xfrm>
            <a:prstGeom prst="rect">
              <a:avLst/>
            </a:prstGeom>
            <a:ln>
              <a:noFill/>
            </a:ln>
          </p:spPr>
        </p:pic>
      </p:grpSp>
      <p:sp>
        <p:nvSpPr>
          <p:cNvPr id="160" name="CustomShape 3"/>
          <p:cNvSpPr/>
          <p:nvPr/>
        </p:nvSpPr>
        <p:spPr>
          <a:xfrm>
            <a:off x="551880" y="2197800"/>
            <a:ext cx="4187880" cy="473760"/>
          </a:xfrm>
          <a:prstGeom prst="rect">
            <a:avLst/>
          </a:prstGeom>
          <a:noFill/>
          <a:ln>
            <a:noFill/>
          </a:ln>
        </p:spPr>
        <p:style>
          <a:lnRef idx="0"/>
          <a:fillRef idx="0"/>
          <a:effectRef idx="0"/>
          <a:fontRef idx="minor"/>
        </p:style>
        <p:txBody>
          <a:bodyPr lIns="90000" rIns="90000" tIns="45000" bIns="45000">
            <a:spAutoFit/>
          </a:bodyPr>
          <a:p>
            <a:pPr>
              <a:lnSpc>
                <a:spcPct val="90000"/>
              </a:lnSpc>
              <a:tabLst>
                <a:tab algn="l" pos="0"/>
              </a:tabLst>
            </a:pPr>
            <a:r>
              <a:rPr b="1" lang="ru-RU" sz="2800" spc="-1" strike="noStrike">
                <a:solidFill>
                  <a:srgbClr val="a2e6cb"/>
                </a:solidFill>
                <a:latin typeface="Arial"/>
                <a:ea typeface="Playfair Display"/>
              </a:rPr>
              <a:t>Попробуй прочитай </a:t>
            </a:r>
            <a:endParaRPr b="0" lang="ru-RU" sz="2800" spc="-1" strike="noStrike">
              <a:latin typeface="Arial"/>
            </a:endParaRPr>
          </a:p>
        </p:txBody>
      </p:sp>
      <p:sp>
        <p:nvSpPr>
          <p:cNvPr id="161" name="CustomShape 4"/>
          <p:cNvSpPr/>
          <p:nvPr/>
        </p:nvSpPr>
        <p:spPr>
          <a:xfrm>
            <a:off x="551880" y="2868840"/>
            <a:ext cx="5628960" cy="2196360"/>
          </a:xfrm>
          <a:prstGeom prst="rect">
            <a:avLst/>
          </a:prstGeom>
          <a:noFill/>
          <a:ln>
            <a:noFill/>
          </a:ln>
        </p:spPr>
        <p:style>
          <a:lnRef idx="0"/>
          <a:fillRef idx="0"/>
          <a:effectRef idx="0"/>
          <a:fontRef idx="minor"/>
        </p:style>
        <p:txBody>
          <a:bodyPr lIns="90000" rIns="90000" tIns="45000" bIns="45000">
            <a:noAutofit/>
          </a:bodyPr>
          <a:p>
            <a:pPr>
              <a:lnSpc>
                <a:spcPct val="100000"/>
              </a:lnSpc>
              <a:tabLst>
                <a:tab algn="l" pos="0"/>
              </a:tabLst>
            </a:pPr>
            <a:r>
              <a:rPr b="0" lang="ru-RU" sz="2000" spc="-1" strike="noStrike">
                <a:solidFill>
                  <a:srgbClr val="000000"/>
                </a:solidFill>
                <a:latin typeface="Arial"/>
                <a:ea typeface="Arial"/>
              </a:rPr>
              <a:t>Можно сравнить одно и тоже имя CSS-селектора, написанное разными способами:</a:t>
            </a:r>
            <a:endParaRPr b="0" lang="ru-RU" sz="2000" spc="-1" strike="noStrike">
              <a:latin typeface="Arial"/>
            </a:endParaRPr>
          </a:p>
          <a:p>
            <a:pPr>
              <a:lnSpc>
                <a:spcPct val="100000"/>
              </a:lnSpc>
              <a:tabLst>
                <a:tab algn="l" pos="0"/>
              </a:tabLst>
            </a:pPr>
            <a:endParaRPr b="0" lang="ru-RU" sz="2000" spc="-1" strike="noStrike">
              <a:latin typeface="Arial"/>
            </a:endParaRPr>
          </a:p>
          <a:p>
            <a:pPr marL="216000" indent="-216000">
              <a:lnSpc>
                <a:spcPct val="100000"/>
              </a:lnSpc>
              <a:buClr>
                <a:srgbClr val="000000"/>
              </a:buClr>
              <a:buFont typeface="Arial"/>
              <a:buChar char="•"/>
              <a:tabLst>
                <a:tab algn="l" pos="0"/>
              </a:tabLst>
            </a:pPr>
            <a:r>
              <a:rPr b="0" lang="ru-RU" sz="2000" spc="-1" strike="noStrike">
                <a:solidFill>
                  <a:srgbClr val="000000"/>
                </a:solidFill>
                <a:latin typeface="Arial"/>
                <a:ea typeface="Arial"/>
              </a:rPr>
              <a:t>menuitemvisible</a:t>
            </a:r>
            <a:endParaRPr b="0" lang="ru-RU" sz="2000" spc="-1" strike="noStrike">
              <a:latin typeface="Arial"/>
            </a:endParaRPr>
          </a:p>
          <a:p>
            <a:pPr marL="216000" indent="-216000">
              <a:lnSpc>
                <a:spcPct val="100000"/>
              </a:lnSpc>
              <a:buClr>
                <a:srgbClr val="000000"/>
              </a:buClr>
              <a:buFont typeface="Arial"/>
              <a:buChar char="•"/>
              <a:tabLst>
                <a:tab algn="l" pos="0"/>
              </a:tabLst>
            </a:pPr>
            <a:r>
              <a:rPr b="0" lang="ru-RU" sz="2000" spc="-1" strike="noStrike">
                <a:solidFill>
                  <a:srgbClr val="000000"/>
                </a:solidFill>
                <a:latin typeface="Arial"/>
                <a:ea typeface="Arial"/>
              </a:rPr>
              <a:t>menu-item-visible</a:t>
            </a:r>
            <a:endParaRPr b="0" lang="ru-RU" sz="2000" spc="-1" strike="noStrike">
              <a:latin typeface="Arial"/>
            </a:endParaRPr>
          </a:p>
          <a:p>
            <a:pPr marL="216000" indent="-216000">
              <a:lnSpc>
                <a:spcPct val="100000"/>
              </a:lnSpc>
              <a:buClr>
                <a:srgbClr val="000000"/>
              </a:buClr>
              <a:buFont typeface="Arial"/>
              <a:buChar char="•"/>
              <a:tabLst>
                <a:tab algn="l" pos="0"/>
              </a:tabLst>
            </a:pPr>
            <a:r>
              <a:rPr b="0" lang="ru-RU" sz="2000" spc="-1" strike="noStrike">
                <a:solidFill>
                  <a:srgbClr val="000000"/>
                </a:solidFill>
                <a:latin typeface="Arial"/>
                <a:ea typeface="Arial"/>
              </a:rPr>
              <a:t>menuItemVisible</a:t>
            </a:r>
            <a:endParaRPr b="0" lang="ru-RU" sz="2000" spc="-1" strike="noStrike">
              <a:latin typeface="Arial"/>
            </a:endParaRPr>
          </a:p>
          <a:p>
            <a:pPr marL="216000" indent="-216000">
              <a:lnSpc>
                <a:spcPct val="100000"/>
              </a:lnSpc>
              <a:buClr>
                <a:srgbClr val="000000"/>
              </a:buClr>
              <a:buFont typeface="Arial"/>
              <a:buChar char="•"/>
              <a:tabLst>
                <a:tab algn="l" pos="0"/>
              </a:tabLst>
            </a:pPr>
            <a:r>
              <a:rPr b="0" lang="en-US" sz="2000" spc="-1" strike="noStrike">
                <a:solidFill>
                  <a:srgbClr val="000000"/>
                </a:solidFill>
                <a:latin typeface="Arial"/>
                <a:ea typeface="Arial"/>
              </a:rPr>
              <a:t>m</a:t>
            </a:r>
            <a:r>
              <a:rPr b="0" lang="ru-RU" sz="2000" spc="-1" strike="noStrike">
                <a:solidFill>
                  <a:srgbClr val="000000"/>
                </a:solidFill>
                <a:latin typeface="Arial"/>
                <a:ea typeface="Arial"/>
              </a:rPr>
              <a:t>enu_item</a:t>
            </a:r>
            <a:r>
              <a:rPr b="0" lang="en-US" sz="2000" spc="-1" strike="noStrike">
                <a:solidFill>
                  <a:srgbClr val="000000"/>
                </a:solidFill>
                <a:latin typeface="Arial"/>
                <a:ea typeface="Arial"/>
              </a:rPr>
              <a:t>_</a:t>
            </a:r>
            <a:r>
              <a:rPr b="0" lang="ru-RU" sz="2000" spc="-1" strike="noStrike">
                <a:solidFill>
                  <a:srgbClr val="000000"/>
                </a:solidFill>
                <a:latin typeface="Arial"/>
                <a:ea typeface="Arial"/>
              </a:rPr>
              <a:t>visible</a:t>
            </a:r>
            <a:endParaRPr b="0" lang="ru-RU" sz="2000" spc="-1" strike="noStrike">
              <a:latin typeface="Arial"/>
            </a:endParaRPr>
          </a:p>
          <a:p>
            <a:pPr>
              <a:lnSpc>
                <a:spcPct val="100000"/>
              </a:lnSpc>
              <a:tabLst>
                <a:tab algn="l" pos="0"/>
              </a:tabLst>
            </a:pPr>
            <a:endParaRPr b="0" lang="ru-RU" sz="2000" spc="-1" strike="noStrike">
              <a:latin typeface="Arial"/>
            </a:endParaRPr>
          </a:p>
        </p:txBody>
      </p:sp>
      <p:sp>
        <p:nvSpPr>
          <p:cNvPr id="162" name="CustomShape 5"/>
          <p:cNvSpPr/>
          <p:nvPr/>
        </p:nvSpPr>
        <p:spPr>
          <a:xfrm>
            <a:off x="7285680" y="677880"/>
            <a:ext cx="2817720" cy="36432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ru-RU" sz="1800" spc="-1" strike="noStrike" u="sng">
                <a:solidFill>
                  <a:srgbClr val="0563c1"/>
                </a:solidFill>
                <a:uFillTx/>
                <a:latin typeface="Arial"/>
                <a:ea typeface="Arial"/>
                <a:hlinkClick r:id="rId3"/>
              </a:rPr>
              <a:t>+ Золотые правила</a:t>
            </a:r>
            <a:endParaRPr b="0" lang="ru-RU" sz="1800" spc="-1" strike="noStrike">
              <a:latin typeface="Arial"/>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3" name="CustomShape 1"/>
          <p:cNvSpPr/>
          <p:nvPr/>
        </p:nvSpPr>
        <p:spPr>
          <a:xfrm>
            <a:off x="5394600" y="4068360"/>
            <a:ext cx="4226040" cy="399240"/>
          </a:xfrm>
          <a:prstGeom prst="rect">
            <a:avLst/>
          </a:prstGeom>
          <a:noFill/>
          <a:ln>
            <a:noFill/>
          </a:ln>
        </p:spPr>
        <p:style>
          <a:lnRef idx="0"/>
          <a:fillRef idx="0"/>
          <a:effectRef idx="0"/>
          <a:fontRef idx="minor"/>
        </p:style>
        <p:txBody>
          <a:bodyPr lIns="0" rIns="0" tIns="0" bIns="0">
            <a:noAutofit/>
          </a:bodyPr>
          <a:p>
            <a:pPr algn="ctr">
              <a:lnSpc>
                <a:spcPct val="100000"/>
              </a:lnSpc>
              <a:tabLst>
                <a:tab algn="l" pos="0"/>
              </a:tabLst>
            </a:pPr>
            <a:r>
              <a:rPr b="1" lang="ru-RU" sz="1400" spc="-1" strike="noStrike">
                <a:solidFill>
                  <a:srgbClr val="002060"/>
                </a:solidFill>
                <a:latin typeface="Arial"/>
                <a:ea typeface="Arial"/>
              </a:rPr>
              <a:t>blockName__elemName_modName_modVal</a:t>
            </a:r>
            <a:endParaRPr b="0" lang="ru-RU" sz="1400" spc="-1" strike="noStrike">
              <a:latin typeface="Arial"/>
            </a:endParaRPr>
          </a:p>
        </p:txBody>
      </p:sp>
      <p:sp>
        <p:nvSpPr>
          <p:cNvPr id="164" name="CustomShape 2"/>
          <p:cNvSpPr/>
          <p:nvPr/>
        </p:nvSpPr>
        <p:spPr>
          <a:xfrm>
            <a:off x="747000" y="771840"/>
            <a:ext cx="10697400" cy="712440"/>
          </a:xfrm>
          <a:prstGeom prst="rect">
            <a:avLst/>
          </a:prstGeom>
          <a:noFill/>
          <a:ln>
            <a:noFill/>
          </a:ln>
        </p:spPr>
        <p:style>
          <a:lnRef idx="0"/>
          <a:fillRef idx="0"/>
          <a:effectRef idx="0"/>
          <a:fontRef idx="minor"/>
        </p:style>
        <p:txBody>
          <a:bodyPr lIns="90000" rIns="90000" tIns="91440" bIns="91440" anchor="ctr">
            <a:noAutofit/>
          </a:bodyPr>
          <a:p>
            <a:pPr>
              <a:lnSpc>
                <a:spcPct val="90000"/>
              </a:lnSpc>
            </a:pPr>
            <a:r>
              <a:rPr b="1" lang="ru-RU" sz="2800" spc="-1" strike="noStrike">
                <a:solidFill>
                  <a:srgbClr val="ff6d54"/>
                </a:solidFill>
                <a:latin typeface="Arial"/>
                <a:ea typeface="Rubik"/>
              </a:rPr>
              <a:t>Есть несколько предложенных способов :</a:t>
            </a:r>
            <a:endParaRPr b="0" lang="ru-RU" sz="2800" spc="-1" strike="noStrike">
              <a:latin typeface="Arial"/>
            </a:endParaRPr>
          </a:p>
        </p:txBody>
      </p:sp>
      <p:sp>
        <p:nvSpPr>
          <p:cNvPr id="165" name="CustomShape 3"/>
          <p:cNvSpPr/>
          <p:nvPr/>
        </p:nvSpPr>
        <p:spPr>
          <a:xfrm>
            <a:off x="8722440" y="3335040"/>
            <a:ext cx="2804760" cy="51696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2800" spc="-1" strike="noStrike">
                <a:solidFill>
                  <a:srgbClr val="00b050"/>
                </a:solidFill>
                <a:latin typeface="Arial"/>
                <a:ea typeface="Arial"/>
              </a:rPr>
              <a:t>React</a:t>
            </a:r>
            <a:endParaRPr b="0" lang="ru-RU" sz="2800" spc="-1" strike="noStrike">
              <a:latin typeface="Arial"/>
            </a:endParaRPr>
          </a:p>
        </p:txBody>
      </p:sp>
      <p:pic>
        <p:nvPicPr>
          <p:cNvPr id="166" name="Google Shape;160;p8" descr=""/>
          <p:cNvPicPr/>
          <p:nvPr/>
        </p:nvPicPr>
        <p:blipFill>
          <a:blip r:embed="rId1"/>
          <a:stretch/>
        </p:blipFill>
        <p:spPr>
          <a:xfrm>
            <a:off x="1099080" y="2127240"/>
            <a:ext cx="694800" cy="654840"/>
          </a:xfrm>
          <a:prstGeom prst="rect">
            <a:avLst/>
          </a:prstGeom>
          <a:ln>
            <a:noFill/>
          </a:ln>
        </p:spPr>
      </p:pic>
      <p:pic>
        <p:nvPicPr>
          <p:cNvPr id="167" name="Google Shape;161;p8" descr=""/>
          <p:cNvPicPr/>
          <p:nvPr/>
        </p:nvPicPr>
        <p:blipFill>
          <a:blip r:embed="rId2"/>
          <a:stretch/>
        </p:blipFill>
        <p:spPr>
          <a:xfrm>
            <a:off x="4228200" y="2167200"/>
            <a:ext cx="640440" cy="574560"/>
          </a:xfrm>
          <a:prstGeom prst="rect">
            <a:avLst/>
          </a:prstGeom>
          <a:ln>
            <a:noFill/>
          </a:ln>
        </p:spPr>
      </p:pic>
      <p:pic>
        <p:nvPicPr>
          <p:cNvPr id="168" name="Google Shape;162;p8" descr=""/>
          <p:cNvPicPr/>
          <p:nvPr/>
        </p:nvPicPr>
        <p:blipFill>
          <a:blip r:embed="rId3"/>
          <a:stretch/>
        </p:blipFill>
        <p:spPr>
          <a:xfrm>
            <a:off x="9753120" y="2076120"/>
            <a:ext cx="743400" cy="736920"/>
          </a:xfrm>
          <a:prstGeom prst="rect">
            <a:avLst/>
          </a:prstGeom>
          <a:ln>
            <a:noFill/>
          </a:ln>
        </p:spPr>
      </p:pic>
      <p:sp>
        <p:nvSpPr>
          <p:cNvPr id="169" name="CustomShape 4"/>
          <p:cNvSpPr/>
          <p:nvPr/>
        </p:nvSpPr>
        <p:spPr>
          <a:xfrm>
            <a:off x="99000" y="4226400"/>
            <a:ext cx="4266360" cy="350640"/>
          </a:xfrm>
          <a:prstGeom prst="rect">
            <a:avLst/>
          </a:prstGeom>
          <a:noFill/>
          <a:ln>
            <a:noFill/>
          </a:ln>
        </p:spPr>
        <p:style>
          <a:lnRef idx="0"/>
          <a:fillRef idx="0"/>
          <a:effectRef idx="0"/>
          <a:fontRef idx="minor"/>
        </p:style>
        <p:txBody>
          <a:bodyPr lIns="0" rIns="0" tIns="0" bIns="0">
            <a:noAutofit/>
          </a:bodyPr>
          <a:p>
            <a:pPr algn="ctr">
              <a:lnSpc>
                <a:spcPct val="120000"/>
              </a:lnSpc>
            </a:pPr>
            <a:r>
              <a:rPr b="1" lang="ru-RU" sz="1400" spc="-1" strike="noStrike">
                <a:solidFill>
                  <a:srgbClr val="e25a88"/>
                </a:solidFill>
                <a:latin typeface="Arial"/>
                <a:ea typeface="Arial"/>
              </a:rPr>
              <a:t>block-name__elem-name_mod-name_mod-val</a:t>
            </a:r>
            <a:endParaRPr b="0" lang="ru-RU" sz="1400" spc="-1" strike="noStrike">
              <a:latin typeface="Arial"/>
            </a:endParaRPr>
          </a:p>
        </p:txBody>
      </p:sp>
      <p:sp>
        <p:nvSpPr>
          <p:cNvPr id="170" name="CustomShape 5"/>
          <p:cNvSpPr/>
          <p:nvPr/>
        </p:nvSpPr>
        <p:spPr>
          <a:xfrm>
            <a:off x="286560" y="3243240"/>
            <a:ext cx="2336400" cy="820440"/>
          </a:xfrm>
          <a:prstGeom prst="rect">
            <a:avLst/>
          </a:prstGeom>
          <a:noFill/>
          <a:ln>
            <a:noFill/>
          </a:ln>
        </p:spPr>
        <p:style>
          <a:lnRef idx="0"/>
          <a:fillRef idx="0"/>
          <a:effectRef idx="0"/>
          <a:fontRef idx="minor"/>
        </p:style>
        <p:txBody>
          <a:bodyPr lIns="90000" rIns="90000" tIns="45000" bIns="45000">
            <a:spAutoFit/>
          </a:bodyPr>
          <a:p>
            <a:pPr algn="ctr">
              <a:lnSpc>
                <a:spcPct val="100000"/>
              </a:lnSpc>
              <a:tabLst>
                <a:tab algn="l" pos="0"/>
              </a:tabLst>
            </a:pPr>
            <a:r>
              <a:rPr b="0" lang="ru-RU" sz="1600" spc="-1" strike="noStrike">
                <a:solidFill>
                  <a:srgbClr val="e25a88"/>
                </a:solidFill>
                <a:latin typeface="Arial"/>
                <a:ea typeface="Arial"/>
              </a:rPr>
              <a:t>Классическая схема именования БЭМ-сущностей.</a:t>
            </a:r>
            <a:endParaRPr b="0" lang="ru-RU" sz="1600" spc="-1" strike="noStrike">
              <a:latin typeface="Arial"/>
            </a:endParaRPr>
          </a:p>
        </p:txBody>
      </p:sp>
      <p:sp>
        <p:nvSpPr>
          <p:cNvPr id="171" name="CustomShape 6"/>
          <p:cNvSpPr/>
          <p:nvPr/>
        </p:nvSpPr>
        <p:spPr>
          <a:xfrm>
            <a:off x="2383200" y="4727160"/>
            <a:ext cx="4330800" cy="350640"/>
          </a:xfrm>
          <a:prstGeom prst="rect">
            <a:avLst/>
          </a:prstGeom>
          <a:noFill/>
          <a:ln>
            <a:noFill/>
          </a:ln>
        </p:spPr>
        <p:style>
          <a:lnRef idx="0"/>
          <a:fillRef idx="0"/>
          <a:effectRef idx="0"/>
          <a:fontRef idx="minor"/>
        </p:style>
        <p:txBody>
          <a:bodyPr lIns="0" rIns="0" tIns="0" bIns="0">
            <a:noAutofit/>
          </a:bodyPr>
          <a:p>
            <a:pPr algn="ctr">
              <a:lnSpc>
                <a:spcPct val="100000"/>
              </a:lnSpc>
              <a:tabLst>
                <a:tab algn="l" pos="0"/>
              </a:tabLst>
            </a:pPr>
            <a:r>
              <a:rPr b="1" lang="ru-RU" sz="1400" spc="-1" strike="noStrike">
                <a:solidFill>
                  <a:srgbClr val="69b1e6"/>
                </a:solidFill>
                <a:latin typeface="Arial"/>
                <a:ea typeface="Arial"/>
              </a:rPr>
              <a:t>block-name__elem-name--mod-name--mod-val</a:t>
            </a:r>
            <a:endParaRPr b="0" lang="ru-RU" sz="1400" spc="-1" strike="noStrike">
              <a:latin typeface="Arial"/>
            </a:endParaRPr>
          </a:p>
        </p:txBody>
      </p:sp>
      <p:sp>
        <p:nvSpPr>
          <p:cNvPr id="172" name="CustomShape 7"/>
          <p:cNvSpPr/>
          <p:nvPr/>
        </p:nvSpPr>
        <p:spPr>
          <a:xfrm>
            <a:off x="3146040" y="3306600"/>
            <a:ext cx="2804760" cy="45612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2400" spc="-1" strike="noStrike">
                <a:solidFill>
                  <a:srgbClr val="69b1e6"/>
                </a:solidFill>
                <a:latin typeface="Arial"/>
                <a:ea typeface="Arial"/>
              </a:rPr>
              <a:t>Two Dashes</a:t>
            </a:r>
            <a:endParaRPr b="0" lang="ru-RU" sz="2400" spc="-1" strike="noStrike">
              <a:latin typeface="Arial"/>
            </a:endParaRPr>
          </a:p>
        </p:txBody>
      </p:sp>
      <p:pic>
        <p:nvPicPr>
          <p:cNvPr id="173" name="Google Shape;167;p8" descr=""/>
          <p:cNvPicPr/>
          <p:nvPr/>
        </p:nvPicPr>
        <p:blipFill>
          <a:blip r:embed="rId4"/>
          <a:stretch/>
        </p:blipFill>
        <p:spPr>
          <a:xfrm>
            <a:off x="6949800" y="2167200"/>
            <a:ext cx="704520" cy="560880"/>
          </a:xfrm>
          <a:prstGeom prst="rect">
            <a:avLst/>
          </a:prstGeom>
          <a:ln>
            <a:noFill/>
          </a:ln>
        </p:spPr>
      </p:pic>
      <p:sp>
        <p:nvSpPr>
          <p:cNvPr id="174" name="CustomShape 8"/>
          <p:cNvSpPr/>
          <p:nvPr/>
        </p:nvSpPr>
        <p:spPr>
          <a:xfrm>
            <a:off x="5899680" y="3273480"/>
            <a:ext cx="2804760" cy="51696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2800" spc="-1" strike="noStrike">
                <a:solidFill>
                  <a:srgbClr val="5a558d"/>
                </a:solidFill>
                <a:latin typeface="Arial"/>
                <a:ea typeface="Arial"/>
              </a:rPr>
              <a:t>CamelCase</a:t>
            </a:r>
            <a:endParaRPr b="0" lang="ru-RU" sz="2800" spc="-1" strike="noStrike">
              <a:latin typeface="Arial"/>
            </a:endParaRPr>
          </a:p>
        </p:txBody>
      </p:sp>
      <p:sp>
        <p:nvSpPr>
          <p:cNvPr id="175" name="CustomShape 9"/>
          <p:cNvSpPr/>
          <p:nvPr/>
        </p:nvSpPr>
        <p:spPr>
          <a:xfrm flipH="1" rot="10800000">
            <a:off x="2316600" y="2454480"/>
            <a:ext cx="1727640" cy="360"/>
          </a:xfrm>
          <a:custGeom>
            <a:avLst/>
            <a:gdLst/>
            <a:ahLst/>
            <a:rect l="l" t="t" r="r" b="b"/>
            <a:pathLst>
              <a:path w="21600" h="21600">
                <a:moveTo>
                  <a:pt x="0" y="0"/>
                </a:moveTo>
                <a:lnTo>
                  <a:pt x="21600" y="21600"/>
                </a:lnTo>
              </a:path>
            </a:pathLst>
          </a:custGeom>
          <a:noFill/>
          <a:ln w="9360">
            <a:solidFill>
              <a:srgbClr val="edeee2"/>
            </a:solidFill>
            <a:round/>
          </a:ln>
        </p:spPr>
        <p:style>
          <a:lnRef idx="0"/>
          <a:fillRef idx="0"/>
          <a:effectRef idx="0"/>
          <a:fontRef idx="minor"/>
        </p:style>
      </p:sp>
      <p:sp>
        <p:nvSpPr>
          <p:cNvPr id="176" name="CustomShape 10"/>
          <p:cNvSpPr/>
          <p:nvPr/>
        </p:nvSpPr>
        <p:spPr>
          <a:xfrm flipH="1" rot="10800000">
            <a:off x="5052960" y="2448720"/>
            <a:ext cx="1744920" cy="6120"/>
          </a:xfrm>
          <a:custGeom>
            <a:avLst/>
            <a:gdLst/>
            <a:ahLst/>
            <a:rect l="l" t="t" r="r" b="b"/>
            <a:pathLst>
              <a:path w="21600" h="21600">
                <a:moveTo>
                  <a:pt x="0" y="0"/>
                </a:moveTo>
                <a:lnTo>
                  <a:pt x="21600" y="21600"/>
                </a:lnTo>
              </a:path>
            </a:pathLst>
          </a:custGeom>
          <a:noFill/>
          <a:ln w="9360">
            <a:solidFill>
              <a:srgbClr val="edeee2"/>
            </a:solidFill>
            <a:round/>
          </a:ln>
        </p:spPr>
        <p:style>
          <a:lnRef idx="0"/>
          <a:fillRef idx="0"/>
          <a:effectRef idx="0"/>
          <a:fontRef idx="minor"/>
        </p:style>
      </p:sp>
      <p:sp>
        <p:nvSpPr>
          <p:cNvPr id="177" name="CustomShape 11"/>
          <p:cNvSpPr/>
          <p:nvPr/>
        </p:nvSpPr>
        <p:spPr>
          <a:xfrm>
            <a:off x="7806600" y="2448000"/>
            <a:ext cx="1813680" cy="2880"/>
          </a:xfrm>
          <a:custGeom>
            <a:avLst/>
            <a:gdLst/>
            <a:ahLst/>
            <a:rect l="l" t="t" r="r" b="b"/>
            <a:pathLst>
              <a:path w="21600" h="21600">
                <a:moveTo>
                  <a:pt x="0" y="0"/>
                </a:moveTo>
                <a:lnTo>
                  <a:pt x="21600" y="21600"/>
                </a:lnTo>
              </a:path>
            </a:pathLst>
          </a:custGeom>
          <a:noFill/>
          <a:ln w="9360">
            <a:solidFill>
              <a:srgbClr val="edeee2"/>
            </a:solidFill>
            <a:round/>
          </a:ln>
        </p:spPr>
        <p:style>
          <a:lnRef idx="0"/>
          <a:fillRef idx="0"/>
          <a:effectRef idx="0"/>
          <a:fontRef idx="minor"/>
        </p:style>
      </p:sp>
      <p:sp>
        <p:nvSpPr>
          <p:cNvPr id="178" name="CustomShape 12"/>
          <p:cNvSpPr/>
          <p:nvPr/>
        </p:nvSpPr>
        <p:spPr>
          <a:xfrm>
            <a:off x="8125560" y="4533120"/>
            <a:ext cx="3998160" cy="469440"/>
          </a:xfrm>
          <a:prstGeom prst="rect">
            <a:avLst/>
          </a:prstGeom>
          <a:noFill/>
          <a:ln>
            <a:noFill/>
          </a:ln>
        </p:spPr>
        <p:style>
          <a:lnRef idx="0"/>
          <a:fillRef idx="0"/>
          <a:effectRef idx="0"/>
          <a:fontRef idx="minor"/>
        </p:style>
        <p:txBody>
          <a:bodyPr lIns="0" rIns="0" tIns="0" bIns="0">
            <a:noAutofit/>
          </a:bodyPr>
          <a:p>
            <a:pPr marL="139680" algn="ctr">
              <a:lnSpc>
                <a:spcPct val="140000"/>
              </a:lnSpc>
              <a:tabLst>
                <a:tab algn="l" pos="0"/>
              </a:tabLst>
            </a:pPr>
            <a:r>
              <a:rPr b="1" lang="en-GB" sz="1400" spc="-1" strike="noStrike">
                <a:solidFill>
                  <a:srgbClr val="00b050"/>
                </a:solidFill>
                <a:latin typeface="Arial"/>
                <a:ea typeface="Rubik"/>
              </a:rPr>
              <a:t>BlockName-ElemName_modName_modVal</a:t>
            </a:r>
            <a:endParaRPr b="0" lang="ru-RU" sz="1400" spc="-1" strike="noStrike">
              <a:latin typeface="Arial"/>
            </a:endParaRPr>
          </a:p>
        </p:txBody>
      </p:sp>
      <p:sp>
        <p:nvSpPr>
          <p:cNvPr id="179" name="CustomShape 13"/>
          <p:cNvSpPr/>
          <p:nvPr/>
        </p:nvSpPr>
        <p:spPr>
          <a:xfrm>
            <a:off x="99000" y="6126120"/>
            <a:ext cx="8622720" cy="51624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ru-RU" sz="1400" spc="-1" strike="noStrike">
                <a:solidFill>
                  <a:srgbClr val="000000"/>
                </a:solidFill>
                <a:latin typeface="Arial"/>
                <a:ea typeface="Arial"/>
              </a:rPr>
              <a:t>Можно создать собственную схему именования БЭМ-сущностей. Важно, чтобы разделители в новой схеме давали возможность на программном уровне отделять блоки от элементов и модификаторов.</a:t>
            </a:r>
            <a:endParaRPr b="0" lang="ru-RU" sz="1400" spc="-1" strike="noStrike">
              <a:latin typeface="Arial"/>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80" name="Google Shape;328;p26" descr=""/>
          <p:cNvPicPr/>
          <p:nvPr/>
        </p:nvPicPr>
        <p:blipFill>
          <a:blip r:embed="rId1"/>
          <a:srcRect l="3908" t="17038" r="9075" b="25632"/>
          <a:stretch/>
        </p:blipFill>
        <p:spPr>
          <a:xfrm>
            <a:off x="0" y="0"/>
            <a:ext cx="12191400" cy="4601520"/>
          </a:xfrm>
          <a:prstGeom prst="rect">
            <a:avLst/>
          </a:prstGeom>
          <a:ln>
            <a:noFill/>
          </a:ln>
        </p:spPr>
      </p:pic>
      <p:sp>
        <p:nvSpPr>
          <p:cNvPr id="181" name="CustomShape 1"/>
          <p:cNvSpPr/>
          <p:nvPr/>
        </p:nvSpPr>
        <p:spPr>
          <a:xfrm>
            <a:off x="6939720" y="5393520"/>
            <a:ext cx="4125240" cy="547200"/>
          </a:xfrm>
          <a:prstGeom prst="rect">
            <a:avLst/>
          </a:prstGeom>
          <a:noFill/>
          <a:ln>
            <a:noFill/>
          </a:ln>
        </p:spPr>
        <p:style>
          <a:lnRef idx="0"/>
          <a:fillRef idx="0"/>
          <a:effectRef idx="0"/>
          <a:fontRef idx="minor"/>
        </p:style>
        <p:txBody>
          <a:bodyPr lIns="90000" rIns="90000" tIns="45000" bIns="45000">
            <a:spAutoFit/>
          </a:bodyPr>
          <a:p>
            <a:pPr algn="r">
              <a:lnSpc>
                <a:spcPct val="100000"/>
              </a:lnSpc>
              <a:tabLst>
                <a:tab algn="l" pos="0"/>
              </a:tabLst>
            </a:pPr>
            <a:r>
              <a:rPr b="0" lang="en-GB" sz="3000" spc="-1" strike="noStrike">
                <a:solidFill>
                  <a:srgbClr val="5a558d"/>
                </a:solidFill>
                <a:latin typeface="Arial"/>
                <a:ea typeface="Rubik"/>
              </a:rPr>
              <a:t>beetroot.academy</a:t>
            </a:r>
            <a:endParaRPr b="0" lang="ru-RU" sz="3000" spc="-1" strike="noStrike">
              <a:latin typeface="Arial"/>
            </a:endParaRPr>
          </a:p>
        </p:txBody>
      </p:sp>
      <p:sp>
        <p:nvSpPr>
          <p:cNvPr id="182" name="CustomShape 2"/>
          <p:cNvSpPr/>
          <p:nvPr/>
        </p:nvSpPr>
        <p:spPr>
          <a:xfrm>
            <a:off x="1219320" y="4998960"/>
            <a:ext cx="4876200" cy="1004760"/>
          </a:xfrm>
          <a:prstGeom prst="rect">
            <a:avLst/>
          </a:prstGeom>
          <a:noFill/>
          <a:ln>
            <a:noFill/>
          </a:ln>
        </p:spPr>
        <p:style>
          <a:lnRef idx="0"/>
          <a:fillRef idx="0"/>
          <a:effectRef idx="0"/>
          <a:fontRef idx="minor"/>
        </p:style>
        <p:txBody>
          <a:bodyPr lIns="90000" rIns="90000" tIns="45000" bIns="45000">
            <a:spAutoFit/>
          </a:bodyPr>
          <a:p>
            <a:pPr>
              <a:lnSpc>
                <a:spcPct val="100000"/>
              </a:lnSpc>
              <a:tabLst>
                <a:tab algn="l" pos="0"/>
              </a:tabLst>
            </a:pPr>
            <a:r>
              <a:rPr b="1" lang="en-GB" sz="6000" spc="-1" strike="noStrike">
                <a:solidFill>
                  <a:srgbClr val="5a558d"/>
                </a:solidFill>
                <a:latin typeface="Arial"/>
                <a:ea typeface="Playfair Display"/>
              </a:rPr>
              <a:t>Дякую!</a:t>
            </a:r>
            <a:endParaRPr b="0" lang="ru-RU" sz="6000" spc="-1" strike="noStrike">
              <a:latin typeface="Arial"/>
            </a:endParaRPr>
          </a:p>
        </p:txBody>
      </p:sp>
      <p:pic>
        <p:nvPicPr>
          <p:cNvPr id="183" name="Google Shape;331;p26" descr=""/>
          <p:cNvPicPr/>
          <p:nvPr/>
        </p:nvPicPr>
        <p:blipFill>
          <a:blip r:embed="rId2"/>
          <a:stretch/>
        </p:blipFill>
        <p:spPr>
          <a:xfrm>
            <a:off x="7157160" y="5506920"/>
            <a:ext cx="325800" cy="325800"/>
          </a:xfrm>
          <a:prstGeom prst="rect">
            <a:avLst/>
          </a:prstGeom>
          <a:ln>
            <a:noFill/>
          </a:ln>
        </p:spPr>
      </p:pic>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84" name="Google Shape;234;p16" descr="C:\Users\gelya\OneDrive\Рабочий стол\A_personalities_3-01-01.png"/>
          <p:cNvPicPr/>
          <p:nvPr/>
        </p:nvPicPr>
        <p:blipFill>
          <a:blip r:embed="rId1"/>
          <a:stretch/>
        </p:blipFill>
        <p:spPr>
          <a:xfrm>
            <a:off x="1261440" y="777960"/>
            <a:ext cx="2601360" cy="2601360"/>
          </a:xfrm>
          <a:prstGeom prst="rect">
            <a:avLst/>
          </a:prstGeom>
          <a:ln>
            <a:noFill/>
          </a:ln>
        </p:spPr>
      </p:pic>
      <p:pic>
        <p:nvPicPr>
          <p:cNvPr id="185" name="Google Shape;235;p16" descr="C:\Users\gelya\OneDrive\Рабочий стол\A_personalities_2-01-01.png"/>
          <p:cNvPicPr/>
          <p:nvPr/>
        </p:nvPicPr>
        <p:blipFill>
          <a:blip r:embed="rId2"/>
          <a:stretch/>
        </p:blipFill>
        <p:spPr>
          <a:xfrm flipH="1">
            <a:off x="4773240" y="738000"/>
            <a:ext cx="2641320" cy="2641320"/>
          </a:xfrm>
          <a:prstGeom prst="rect">
            <a:avLst/>
          </a:prstGeom>
          <a:ln>
            <a:noFill/>
          </a:ln>
        </p:spPr>
      </p:pic>
      <p:pic>
        <p:nvPicPr>
          <p:cNvPr id="186" name="Google Shape;236;p16" descr="C:\Users\gelya\OneDrive\Рабочий стол\A_personalities_1-01-01.png"/>
          <p:cNvPicPr/>
          <p:nvPr/>
        </p:nvPicPr>
        <p:blipFill>
          <a:blip r:embed="rId3"/>
          <a:stretch/>
        </p:blipFill>
        <p:spPr>
          <a:xfrm>
            <a:off x="8004960" y="738000"/>
            <a:ext cx="2580480" cy="2580480"/>
          </a:xfrm>
          <a:prstGeom prst="rect">
            <a:avLst/>
          </a:prstGeom>
          <a:ln>
            <a:noFill/>
          </a:ln>
        </p:spPr>
      </p:pic>
      <p:sp>
        <p:nvSpPr>
          <p:cNvPr id="187" name="CustomShape 1"/>
          <p:cNvSpPr/>
          <p:nvPr/>
        </p:nvSpPr>
        <p:spPr>
          <a:xfrm>
            <a:off x="8463240" y="4032000"/>
            <a:ext cx="3038760" cy="1619640"/>
          </a:xfrm>
          <a:prstGeom prst="rect">
            <a:avLst/>
          </a:prstGeom>
          <a:noFill/>
          <a:ln>
            <a:noFill/>
          </a:ln>
        </p:spPr>
        <p:style>
          <a:lnRef idx="0"/>
          <a:fillRef idx="0"/>
          <a:effectRef idx="0"/>
          <a:fontRef idx="minor"/>
        </p:style>
        <p:txBody>
          <a:bodyPr lIns="0" rIns="0" tIns="0" bIns="0">
            <a:noAutofit/>
          </a:bodyPr>
          <a:p>
            <a:pPr marL="425520" indent="-285120">
              <a:lnSpc>
                <a:spcPct val="140000"/>
              </a:lnSpc>
              <a:buClr>
                <a:srgbClr val="5a558d"/>
              </a:buClr>
              <a:buFont typeface="Wingdings" charset="2"/>
              <a:buChar char=""/>
            </a:pPr>
            <a:r>
              <a:rPr b="0" lang="en-GB" sz="1400" spc="-1" strike="noStrike">
                <a:solidFill>
                  <a:srgbClr val="595959"/>
                </a:solidFill>
                <a:latin typeface="Arial"/>
                <a:ea typeface="Rubik"/>
              </a:rPr>
              <a:t>Duis aute irure dolor in</a:t>
            </a:r>
            <a:endParaRPr b="0" lang="ru-RU" sz="1400" spc="-1" strike="noStrike">
              <a:latin typeface="Arial"/>
            </a:endParaRPr>
          </a:p>
          <a:p>
            <a:pPr marL="425520" indent="-285120">
              <a:lnSpc>
                <a:spcPct val="140000"/>
              </a:lnSpc>
              <a:buClr>
                <a:srgbClr val="5a558d"/>
              </a:buClr>
              <a:buFont typeface="Wingdings" charset="2"/>
              <a:buChar char=""/>
            </a:pPr>
            <a:r>
              <a:rPr b="0" lang="en-GB" sz="1400" spc="-1" strike="noStrike">
                <a:solidFill>
                  <a:srgbClr val="595959"/>
                </a:solidFill>
                <a:latin typeface="Arial"/>
                <a:ea typeface="Rubik"/>
              </a:rPr>
              <a:t>reprehenderit in voluptate velit</a:t>
            </a:r>
            <a:endParaRPr b="0" lang="ru-RU" sz="1400" spc="-1" strike="noStrike">
              <a:latin typeface="Arial"/>
            </a:endParaRPr>
          </a:p>
          <a:p>
            <a:pPr marL="425520" indent="-285120">
              <a:lnSpc>
                <a:spcPct val="140000"/>
              </a:lnSpc>
              <a:buClr>
                <a:srgbClr val="5a558d"/>
              </a:buClr>
              <a:buFont typeface="Wingdings" charset="2"/>
              <a:buChar char=""/>
            </a:pPr>
            <a:r>
              <a:rPr b="0" lang="en-GB" sz="1400" spc="-1" strike="noStrike">
                <a:solidFill>
                  <a:srgbClr val="595959"/>
                </a:solidFill>
                <a:latin typeface="Arial"/>
                <a:ea typeface="Rubik"/>
              </a:rPr>
              <a:t>esse cillum dolore eu fugiat</a:t>
            </a:r>
            <a:endParaRPr b="0" lang="ru-RU" sz="1400" spc="-1" strike="noStrike">
              <a:latin typeface="Arial"/>
            </a:endParaRPr>
          </a:p>
          <a:p>
            <a:pPr marL="425520" indent="-285120">
              <a:lnSpc>
                <a:spcPct val="140000"/>
              </a:lnSpc>
              <a:buClr>
                <a:srgbClr val="5a558d"/>
              </a:buClr>
              <a:buFont typeface="Wingdings" charset="2"/>
              <a:buChar char=""/>
            </a:pPr>
            <a:r>
              <a:rPr b="0" lang="en-GB" sz="1400" spc="-1" strike="noStrike">
                <a:solidFill>
                  <a:srgbClr val="595959"/>
                </a:solidFill>
                <a:latin typeface="Arial"/>
                <a:ea typeface="Rubik"/>
              </a:rPr>
              <a:t>nulla pariatur</a:t>
            </a:r>
            <a:endParaRPr b="0" lang="ru-RU" sz="1400" spc="-1" strike="noStrike">
              <a:latin typeface="Arial"/>
            </a:endParaRPr>
          </a:p>
        </p:txBody>
      </p:sp>
      <p:sp>
        <p:nvSpPr>
          <p:cNvPr id="188" name="CustomShape 2"/>
          <p:cNvSpPr/>
          <p:nvPr/>
        </p:nvSpPr>
        <p:spPr>
          <a:xfrm>
            <a:off x="1095840" y="4032000"/>
            <a:ext cx="2766960" cy="2133360"/>
          </a:xfrm>
          <a:prstGeom prst="rect">
            <a:avLst/>
          </a:prstGeom>
          <a:noFill/>
          <a:ln>
            <a:noFill/>
          </a:ln>
        </p:spPr>
        <p:style>
          <a:lnRef idx="0"/>
          <a:fillRef idx="0"/>
          <a:effectRef idx="0"/>
          <a:fontRef idx="minor"/>
        </p:style>
        <p:txBody>
          <a:bodyPr lIns="0" rIns="0" tIns="0" bIns="0">
            <a:noAutofit/>
          </a:bodyPr>
          <a:p>
            <a:pPr marL="425520" indent="-285120">
              <a:lnSpc>
                <a:spcPct val="140000"/>
              </a:lnSpc>
              <a:buClr>
                <a:srgbClr val="ff6d54"/>
              </a:buClr>
              <a:buFont typeface="Wingdings" charset="2"/>
              <a:buChar char=""/>
            </a:pPr>
            <a:r>
              <a:rPr b="0" lang="en-GB" sz="1400" spc="-1" strike="noStrike">
                <a:solidFill>
                  <a:srgbClr val="595959"/>
                </a:solidFill>
                <a:latin typeface="Arial"/>
                <a:ea typeface="Rubik"/>
              </a:rPr>
              <a:t>Ut enim ad minim veniam</a:t>
            </a:r>
            <a:endParaRPr b="0" lang="ru-RU" sz="1400" spc="-1" strike="noStrike">
              <a:latin typeface="Arial"/>
            </a:endParaRPr>
          </a:p>
          <a:p>
            <a:pPr marL="425520" indent="-285120">
              <a:lnSpc>
                <a:spcPct val="140000"/>
              </a:lnSpc>
              <a:buClr>
                <a:srgbClr val="ff6d54"/>
              </a:buClr>
              <a:buFont typeface="Wingdings" charset="2"/>
              <a:buChar char=""/>
            </a:pPr>
            <a:r>
              <a:rPr b="0" lang="en-GB" sz="1400" spc="-1" strike="noStrike">
                <a:solidFill>
                  <a:srgbClr val="595959"/>
                </a:solidFill>
                <a:latin typeface="Arial"/>
                <a:ea typeface="Rubik"/>
              </a:rPr>
              <a:t>quis nostrud exercitation</a:t>
            </a:r>
            <a:endParaRPr b="0" lang="ru-RU" sz="1400" spc="-1" strike="noStrike">
              <a:latin typeface="Arial"/>
            </a:endParaRPr>
          </a:p>
          <a:p>
            <a:pPr marL="425520" indent="-285120">
              <a:lnSpc>
                <a:spcPct val="140000"/>
              </a:lnSpc>
              <a:buClr>
                <a:srgbClr val="ff6d54"/>
              </a:buClr>
              <a:buFont typeface="Wingdings" charset="2"/>
              <a:buChar char=""/>
            </a:pPr>
            <a:r>
              <a:rPr b="0" lang="en-GB" sz="1400" spc="-1" strike="noStrike">
                <a:solidFill>
                  <a:srgbClr val="595959"/>
                </a:solidFill>
                <a:latin typeface="Arial"/>
                <a:ea typeface="Rubik"/>
              </a:rPr>
              <a:t>ullamco laboris nisi ut</a:t>
            </a:r>
            <a:endParaRPr b="0" lang="ru-RU" sz="1400" spc="-1" strike="noStrike">
              <a:latin typeface="Arial"/>
            </a:endParaRPr>
          </a:p>
          <a:p>
            <a:pPr marL="425520" indent="-285120">
              <a:lnSpc>
                <a:spcPct val="140000"/>
              </a:lnSpc>
              <a:buClr>
                <a:srgbClr val="ff6d54"/>
              </a:buClr>
              <a:buFont typeface="Wingdings" charset="2"/>
              <a:buChar char=""/>
            </a:pPr>
            <a:r>
              <a:rPr b="0" lang="en-GB" sz="1400" spc="-1" strike="noStrike">
                <a:solidFill>
                  <a:srgbClr val="595959"/>
                </a:solidFill>
                <a:latin typeface="Arial"/>
                <a:ea typeface="Rubik"/>
              </a:rPr>
              <a:t>aliquip ex ea commodo</a:t>
            </a:r>
            <a:endParaRPr b="0" lang="ru-RU" sz="1400" spc="-1" strike="noStrike">
              <a:latin typeface="Arial"/>
            </a:endParaRPr>
          </a:p>
          <a:p>
            <a:pPr marL="425520" indent="-285120">
              <a:lnSpc>
                <a:spcPct val="140000"/>
              </a:lnSpc>
              <a:buClr>
                <a:srgbClr val="ff6d54"/>
              </a:buClr>
              <a:buFont typeface="Wingdings" charset="2"/>
              <a:buChar char=""/>
            </a:pPr>
            <a:r>
              <a:rPr b="0" lang="en-GB" sz="1400" spc="-1" strike="noStrike">
                <a:solidFill>
                  <a:srgbClr val="595959"/>
                </a:solidFill>
                <a:latin typeface="Arial"/>
                <a:ea typeface="Rubik"/>
              </a:rPr>
              <a:t>consequat</a:t>
            </a:r>
            <a:endParaRPr b="0" lang="ru-RU" sz="1400" spc="-1" strike="noStrike">
              <a:latin typeface="Arial"/>
            </a:endParaRPr>
          </a:p>
        </p:txBody>
      </p:sp>
      <p:sp>
        <p:nvSpPr>
          <p:cNvPr id="189" name="CustomShape 3"/>
          <p:cNvSpPr/>
          <p:nvPr/>
        </p:nvSpPr>
        <p:spPr>
          <a:xfrm>
            <a:off x="1143720" y="3557160"/>
            <a:ext cx="2804760" cy="395280"/>
          </a:xfrm>
          <a:prstGeom prst="rect">
            <a:avLst/>
          </a:prstGeom>
          <a:noFill/>
          <a:ln>
            <a:noFill/>
          </a:ln>
        </p:spPr>
        <p:style>
          <a:lnRef idx="0"/>
          <a:fillRef idx="0"/>
          <a:effectRef idx="0"/>
          <a:fontRef idx="minor"/>
        </p:style>
        <p:txBody>
          <a:bodyPr lIns="90000" rIns="90000" tIns="45000" bIns="45000">
            <a:spAutoFit/>
          </a:bodyPr>
          <a:p>
            <a:pPr algn="ctr">
              <a:lnSpc>
                <a:spcPct val="100000"/>
              </a:lnSpc>
              <a:tabLst>
                <a:tab algn="l" pos="0"/>
              </a:tabLst>
            </a:pPr>
            <a:r>
              <a:rPr b="1" lang="en-GB" sz="2000" spc="-1" strike="noStrike">
                <a:solidFill>
                  <a:srgbClr val="ff6d54"/>
                </a:solidFill>
                <a:latin typeface="Arial"/>
                <a:ea typeface="Playfair Display"/>
              </a:rPr>
              <a:t>Lorem ipsum dolor </a:t>
            </a:r>
            <a:endParaRPr b="0" lang="ru-RU" sz="2000" spc="-1" strike="noStrike">
              <a:latin typeface="Arial"/>
            </a:endParaRPr>
          </a:p>
        </p:txBody>
      </p:sp>
      <p:sp>
        <p:nvSpPr>
          <p:cNvPr id="190" name="CustomShape 4"/>
          <p:cNvSpPr/>
          <p:nvPr/>
        </p:nvSpPr>
        <p:spPr>
          <a:xfrm>
            <a:off x="4868280" y="4038120"/>
            <a:ext cx="2883960" cy="1437480"/>
          </a:xfrm>
          <a:prstGeom prst="rect">
            <a:avLst/>
          </a:prstGeom>
          <a:noFill/>
          <a:ln>
            <a:noFill/>
          </a:ln>
        </p:spPr>
        <p:style>
          <a:lnRef idx="0"/>
          <a:fillRef idx="0"/>
          <a:effectRef idx="0"/>
          <a:fontRef idx="minor"/>
        </p:style>
        <p:txBody>
          <a:bodyPr lIns="0" rIns="0" tIns="0" bIns="0">
            <a:noAutofit/>
          </a:bodyPr>
          <a:p>
            <a:pPr marL="425520" indent="-285120">
              <a:lnSpc>
                <a:spcPct val="140000"/>
              </a:lnSpc>
              <a:buClr>
                <a:srgbClr val="57c5a0"/>
              </a:buClr>
              <a:buFont typeface="Wingdings" charset="2"/>
              <a:buChar char=""/>
            </a:pPr>
            <a:r>
              <a:rPr b="0" lang="en-GB" sz="1400" spc="-1" strike="noStrike">
                <a:solidFill>
                  <a:srgbClr val="595959"/>
                </a:solidFill>
                <a:latin typeface="Arial"/>
                <a:ea typeface="Rubik"/>
              </a:rPr>
              <a:t>Lorem ipsum dolor sit amet</a:t>
            </a:r>
            <a:endParaRPr b="0" lang="ru-RU" sz="1400" spc="-1" strike="noStrike">
              <a:latin typeface="Arial"/>
            </a:endParaRPr>
          </a:p>
          <a:p>
            <a:pPr marL="425520" indent="-285120">
              <a:lnSpc>
                <a:spcPct val="140000"/>
              </a:lnSpc>
              <a:buClr>
                <a:srgbClr val="57c5a0"/>
              </a:buClr>
              <a:buFont typeface="Wingdings" charset="2"/>
              <a:buChar char=""/>
            </a:pPr>
            <a:r>
              <a:rPr b="0" lang="en-GB" sz="1400" spc="-1" strike="noStrike">
                <a:solidFill>
                  <a:srgbClr val="595959"/>
                </a:solidFill>
                <a:latin typeface="Arial"/>
                <a:ea typeface="Rubik"/>
              </a:rPr>
              <a:t>consectetur adipiscing elit</a:t>
            </a:r>
            <a:endParaRPr b="0" lang="ru-RU" sz="1400" spc="-1" strike="noStrike">
              <a:latin typeface="Arial"/>
            </a:endParaRPr>
          </a:p>
          <a:p>
            <a:pPr marL="425520" indent="-285120">
              <a:lnSpc>
                <a:spcPct val="140000"/>
              </a:lnSpc>
              <a:buClr>
                <a:srgbClr val="57c5a0"/>
              </a:buClr>
              <a:buFont typeface="Wingdings" charset="2"/>
              <a:buChar char=""/>
            </a:pPr>
            <a:r>
              <a:rPr b="0" lang="en-GB" sz="1400" spc="-1" strike="noStrike">
                <a:solidFill>
                  <a:srgbClr val="595959"/>
                </a:solidFill>
                <a:latin typeface="Arial"/>
                <a:ea typeface="Rubik"/>
              </a:rPr>
              <a:t>sed do eiusmod tempor</a:t>
            </a:r>
            <a:endParaRPr b="0" lang="ru-RU" sz="1400" spc="-1" strike="noStrike">
              <a:latin typeface="Arial"/>
            </a:endParaRPr>
          </a:p>
          <a:p>
            <a:pPr marL="425520" indent="-285120">
              <a:lnSpc>
                <a:spcPct val="140000"/>
              </a:lnSpc>
              <a:buClr>
                <a:srgbClr val="57c5a0"/>
              </a:buClr>
              <a:buFont typeface="Wingdings" charset="2"/>
              <a:buChar char=""/>
            </a:pPr>
            <a:r>
              <a:rPr b="0" lang="en-GB" sz="1400" spc="-1" strike="noStrike">
                <a:solidFill>
                  <a:srgbClr val="595959"/>
                </a:solidFill>
                <a:latin typeface="Arial"/>
                <a:ea typeface="Rubik"/>
              </a:rPr>
              <a:t>incididunt ut labore et dolore</a:t>
            </a:r>
            <a:endParaRPr b="0" lang="ru-RU" sz="1400" spc="-1" strike="noStrike">
              <a:latin typeface="Arial"/>
            </a:endParaRPr>
          </a:p>
        </p:txBody>
      </p:sp>
      <p:sp>
        <p:nvSpPr>
          <p:cNvPr id="191" name="CustomShape 5"/>
          <p:cNvSpPr/>
          <p:nvPr/>
        </p:nvSpPr>
        <p:spPr>
          <a:xfrm>
            <a:off x="4868280" y="3557160"/>
            <a:ext cx="2201400" cy="395280"/>
          </a:xfrm>
          <a:prstGeom prst="rect">
            <a:avLst/>
          </a:prstGeom>
          <a:noFill/>
          <a:ln>
            <a:noFill/>
          </a:ln>
        </p:spPr>
        <p:style>
          <a:lnRef idx="0"/>
          <a:fillRef idx="0"/>
          <a:effectRef idx="0"/>
          <a:fontRef idx="minor"/>
        </p:style>
        <p:txBody>
          <a:bodyPr lIns="90000" rIns="90000" tIns="45000" bIns="45000">
            <a:spAutoFit/>
          </a:bodyPr>
          <a:p>
            <a:pPr algn="ctr">
              <a:lnSpc>
                <a:spcPct val="100000"/>
              </a:lnSpc>
              <a:tabLst>
                <a:tab algn="l" pos="0"/>
              </a:tabLst>
            </a:pPr>
            <a:r>
              <a:rPr b="1" lang="en-GB" sz="2000" spc="-1" strike="noStrike">
                <a:solidFill>
                  <a:srgbClr val="57c5a0"/>
                </a:solidFill>
                <a:latin typeface="Arial"/>
                <a:ea typeface="Playfair Display"/>
              </a:rPr>
              <a:t>Lorem ipsum</a:t>
            </a:r>
            <a:endParaRPr b="0" lang="ru-RU" sz="2000" spc="-1" strike="noStrike">
              <a:latin typeface="Arial"/>
            </a:endParaRPr>
          </a:p>
        </p:txBody>
      </p:sp>
      <p:sp>
        <p:nvSpPr>
          <p:cNvPr id="192" name="CustomShape 6"/>
          <p:cNvSpPr/>
          <p:nvPr/>
        </p:nvSpPr>
        <p:spPr>
          <a:xfrm>
            <a:off x="8463240" y="3538800"/>
            <a:ext cx="2119680" cy="395280"/>
          </a:xfrm>
          <a:prstGeom prst="rect">
            <a:avLst/>
          </a:prstGeom>
          <a:noFill/>
          <a:ln>
            <a:noFill/>
          </a:ln>
        </p:spPr>
        <p:style>
          <a:lnRef idx="0"/>
          <a:fillRef idx="0"/>
          <a:effectRef idx="0"/>
          <a:fontRef idx="minor"/>
        </p:style>
        <p:txBody>
          <a:bodyPr lIns="90000" rIns="90000" tIns="45000" bIns="45000">
            <a:spAutoFit/>
          </a:bodyPr>
          <a:p>
            <a:pPr algn="ctr">
              <a:lnSpc>
                <a:spcPct val="100000"/>
              </a:lnSpc>
              <a:tabLst>
                <a:tab algn="l" pos="0"/>
              </a:tabLst>
            </a:pPr>
            <a:r>
              <a:rPr b="1" lang="en-GB" sz="2000" spc="-1" strike="noStrike">
                <a:solidFill>
                  <a:srgbClr val="5a558d"/>
                </a:solidFill>
                <a:latin typeface="Arial"/>
                <a:ea typeface="Playfair Display"/>
              </a:rPr>
              <a:t>Dolor sit amet</a:t>
            </a:r>
            <a:endParaRPr b="0" lang="ru-RU" sz="2000" spc="-1" strike="noStrike">
              <a:latin typeface="Aria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298</TotalTime>
  <Application>LibreOffice/6.4.7.2$Linux_X86_64 LibreOffice_project/40$Build-2</Application>
  <Words>904</Words>
  <Paragraphs>142</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User</dc:creator>
  <dc:description/>
  <dc:language>ru-RU</dc:language>
  <cp:lastModifiedBy/>
  <dcterms:modified xsi:type="dcterms:W3CDTF">2021-09-27T19:21:09Z</dcterms:modified>
  <cp:revision>37</cp:revision>
  <dc:subject/>
  <dc:title>Презентация PowerPoint</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ContentTypeId">
    <vt:lpwstr>0x010100B25532960B215845A521E40128AEEA1D</vt:lpwstr>
  </property>
  <property fmtid="{D5CDD505-2E9C-101B-9397-08002B2CF9AE}" pid="4" name="HiddenSlides">
    <vt:i4>0</vt:i4>
  </property>
  <property fmtid="{D5CDD505-2E9C-101B-9397-08002B2CF9AE}" pid="5" name="HyperlinksChanged">
    <vt:bool>0</vt:bool>
  </property>
  <property fmtid="{D5CDD505-2E9C-101B-9397-08002B2CF9AE}" pid="6" name="LinksUpToDate">
    <vt:bool>0</vt:bool>
  </property>
  <property fmtid="{D5CDD505-2E9C-101B-9397-08002B2CF9AE}" pid="7" name="MMClips">
    <vt:i4>0</vt:i4>
  </property>
  <property fmtid="{D5CDD505-2E9C-101B-9397-08002B2CF9AE}" pid="8" name="Notes">
    <vt:i4>25</vt:i4>
  </property>
  <property fmtid="{D5CDD505-2E9C-101B-9397-08002B2CF9AE}" pid="9" name="PresentationFormat">
    <vt:lpwstr>Широкоэкранный</vt:lpwstr>
  </property>
  <property fmtid="{D5CDD505-2E9C-101B-9397-08002B2CF9AE}" pid="10" name="ScaleCrop">
    <vt:bool>0</vt:bool>
  </property>
  <property fmtid="{D5CDD505-2E9C-101B-9397-08002B2CF9AE}" pid="11" name="ShareDoc">
    <vt:bool>0</vt:bool>
  </property>
  <property fmtid="{D5CDD505-2E9C-101B-9397-08002B2CF9AE}" pid="12" name="Slides">
    <vt:i4>25</vt:i4>
  </property>
</Properties>
</file>